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6f75fce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6f75fce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6f75fce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6f75fce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4f6afdf7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4f6afdf7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6f75fceb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6f75fce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6f75fceb_0_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6f75fce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6f75fce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6f75fce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6f75fce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6f75fce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6f75fceb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6f75fce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Remote Sensing-2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- Sandip Tripathy, Department of Geography, Kharagpur College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993100" y="4039775"/>
            <a:ext cx="42648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6B26B"/>
                </a:solidFill>
                <a:latin typeface="Roboto"/>
                <a:ea typeface="Roboto"/>
                <a:cs typeface="Roboto"/>
                <a:sym typeface="Roboto"/>
              </a:rPr>
              <a:t>Topics Covered - Types of Remote Sensing Satellites and Sensors</a:t>
            </a:r>
            <a:endParaRPr>
              <a:solidFill>
                <a:srgbClr val="F6B26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53925" y="867950"/>
            <a:ext cx="5165100" cy="9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Class - 5th Sem 						Paper - CC-12 </a:t>
            </a:r>
            <a:endParaRPr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Unit - 1 - I (Partial)				   Date - 29/08/2020</a:t>
            </a:r>
            <a:endParaRPr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/>
              <a:t>What is Remote Sensing?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/>
              <a:t>How the process is being done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/>
              <a:t>What are the principles of Remote Sensing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Reminders previous Class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Remote Sensor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Active and passive Remote Sensor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Passive RS - When Energy source is located different from the sensor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Active RS - When Energy source and sensor located in same place.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idx="4294967295" type="title"/>
          </p:nvPr>
        </p:nvSpPr>
        <p:spPr>
          <a:xfrm>
            <a:off x="418675" y="83175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Electro-Magnetic Spectrum (EMS) and EMR</a:t>
            </a:r>
            <a:endParaRPr/>
          </a:p>
        </p:txBody>
      </p:sp>
      <p:sp>
        <p:nvSpPr>
          <p:cNvPr id="90" name="Google Shape;90;p17"/>
          <p:cNvSpPr txBox="1"/>
          <p:nvPr>
            <p:ph idx="4294967295" type="body"/>
          </p:nvPr>
        </p:nvSpPr>
        <p:spPr>
          <a:xfrm>
            <a:off x="258125" y="796451"/>
            <a:ext cx="3853200" cy="5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What is EMR</a:t>
            </a:r>
            <a:r>
              <a:rPr lang="en" sz="2400">
                <a:solidFill>
                  <a:schemeClr val="accent5"/>
                </a:solidFill>
              </a:rPr>
              <a:t>?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91" name="Google Shape;91;p17"/>
          <p:cNvCxnSpPr/>
          <p:nvPr/>
        </p:nvCxnSpPr>
        <p:spPr>
          <a:xfrm>
            <a:off x="418675" y="181188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17"/>
          <p:cNvSpPr txBox="1"/>
          <p:nvPr>
            <p:ph idx="4294967295" type="body"/>
          </p:nvPr>
        </p:nvSpPr>
        <p:spPr>
          <a:xfrm>
            <a:off x="258125" y="1297403"/>
            <a:ext cx="3853200" cy="12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 Energy comes from Sun as a Radiation process, is called </a:t>
            </a:r>
            <a:r>
              <a:rPr lang="en" sz="1400"/>
              <a:t>Electromagnetic</a:t>
            </a:r>
            <a:r>
              <a:rPr lang="en" sz="1400"/>
              <a:t> Radiation.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It has two </a:t>
            </a:r>
            <a:r>
              <a:rPr lang="en" sz="1400"/>
              <a:t>dimension</a:t>
            </a:r>
            <a:r>
              <a:rPr lang="en" sz="1400"/>
              <a:t>, Y and Z, with Electric and Magnetic Field blows into it.</a:t>
            </a:r>
            <a:endParaRPr sz="1400"/>
          </a:p>
        </p:txBody>
      </p:sp>
      <p:sp>
        <p:nvSpPr>
          <p:cNvPr id="93" name="Google Shape;93;p17"/>
          <p:cNvSpPr txBox="1"/>
          <p:nvPr>
            <p:ph idx="4294967295" type="body"/>
          </p:nvPr>
        </p:nvSpPr>
        <p:spPr>
          <a:xfrm>
            <a:off x="4784700" y="773000"/>
            <a:ext cx="4095300" cy="5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Are the EMS same as EMR</a:t>
            </a:r>
            <a:r>
              <a:rPr lang="en" sz="2400">
                <a:solidFill>
                  <a:schemeClr val="accent5"/>
                </a:solidFill>
              </a:rPr>
              <a:t>??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94" name="Google Shape;94;p17"/>
          <p:cNvCxnSpPr/>
          <p:nvPr/>
        </p:nvCxnSpPr>
        <p:spPr>
          <a:xfrm>
            <a:off x="5012725" y="181188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p17"/>
          <p:cNvSpPr txBox="1"/>
          <p:nvPr>
            <p:ph idx="4294967295" type="body"/>
          </p:nvPr>
        </p:nvSpPr>
        <p:spPr>
          <a:xfrm>
            <a:off x="4905750" y="1249816"/>
            <a:ext cx="3853200" cy="11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Generally, This is the Same, but more specifically, EMS means Spectrum containing a range of waves with numerous number of wavelengths.</a:t>
            </a:r>
            <a:endParaRPr sz="1400"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676100"/>
            <a:ext cx="3434625" cy="24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8975" y="2676100"/>
            <a:ext cx="6091225" cy="258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 txBox="1"/>
          <p:nvPr>
            <p:ph idx="4294967295"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Types of RS Satellites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4" name="Google Shape;104;p18"/>
          <p:cNvSpPr txBox="1"/>
          <p:nvPr>
            <p:ph idx="4294967295" type="body"/>
          </p:nvPr>
        </p:nvSpPr>
        <p:spPr>
          <a:xfrm>
            <a:off x="164950" y="3108900"/>
            <a:ext cx="21774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accent5"/>
                </a:solidFill>
              </a:rPr>
              <a:t>Geostationary </a:t>
            </a:r>
            <a:endParaRPr sz="2100">
              <a:solidFill>
                <a:schemeClr val="accent5"/>
              </a:solidFill>
            </a:endParaRPr>
          </a:p>
        </p:txBody>
      </p:sp>
      <p:cxnSp>
        <p:nvCxnSpPr>
          <p:cNvPr id="105" name="Google Shape;105;p18"/>
          <p:cNvCxnSpPr/>
          <p:nvPr/>
        </p:nvCxnSpPr>
        <p:spPr>
          <a:xfrm>
            <a:off x="1118175" y="361337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18"/>
          <p:cNvSpPr txBox="1"/>
          <p:nvPr>
            <p:ph idx="4294967295" type="body"/>
          </p:nvPr>
        </p:nvSpPr>
        <p:spPr>
          <a:xfrm>
            <a:off x="164925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/>
              <a:t>Orbit encircles around the earth in equator area</a:t>
            </a:r>
            <a:endParaRPr sz="1100"/>
          </a:p>
        </p:txBody>
      </p:sp>
      <p:sp>
        <p:nvSpPr>
          <p:cNvPr id="107" name="Google Shape;107;p18"/>
          <p:cNvSpPr txBox="1"/>
          <p:nvPr>
            <p:ph idx="4294967295" type="body"/>
          </p:nvPr>
        </p:nvSpPr>
        <p:spPr>
          <a:xfrm>
            <a:off x="2374550" y="3108900"/>
            <a:ext cx="2254500" cy="4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solidFill>
                  <a:schemeClr val="accent5"/>
                </a:solidFill>
              </a:rPr>
              <a:t>Sun-synchronous</a:t>
            </a:r>
            <a:endParaRPr sz="2100">
              <a:solidFill>
                <a:schemeClr val="accent5"/>
              </a:solidFill>
            </a:endParaRPr>
          </a:p>
        </p:txBody>
      </p:sp>
      <p:cxnSp>
        <p:nvCxnSpPr>
          <p:cNvPr id="108" name="Google Shape;108;p18"/>
          <p:cNvCxnSpPr/>
          <p:nvPr/>
        </p:nvCxnSpPr>
        <p:spPr>
          <a:xfrm>
            <a:off x="3327800" y="361337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18"/>
          <p:cNvSpPr txBox="1"/>
          <p:nvPr>
            <p:ph idx="4294967295" type="body"/>
          </p:nvPr>
        </p:nvSpPr>
        <p:spPr>
          <a:xfrm>
            <a:off x="2374545" y="3641661"/>
            <a:ext cx="2177400" cy="11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00"/>
              <a:t>This orbit encircles the earth from near polar area</a:t>
            </a:r>
            <a:endParaRPr sz="1100"/>
          </a:p>
        </p:txBody>
      </p:sp>
      <p:cxnSp>
        <p:nvCxnSpPr>
          <p:cNvPr id="110" name="Google Shape;110;p18"/>
          <p:cNvCxnSpPr/>
          <p:nvPr/>
        </p:nvCxnSpPr>
        <p:spPr>
          <a:xfrm>
            <a:off x="5554075" y="361337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18"/>
          <p:cNvCxnSpPr/>
          <p:nvPr/>
        </p:nvCxnSpPr>
        <p:spPr>
          <a:xfrm>
            <a:off x="7747050" y="3613373"/>
            <a:ext cx="270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18"/>
          <p:cNvSpPr txBox="1"/>
          <p:nvPr/>
        </p:nvSpPr>
        <p:spPr>
          <a:xfrm>
            <a:off x="3504000" y="2068125"/>
            <a:ext cx="61722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463" y="1555082"/>
            <a:ext cx="1539075" cy="127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875" y="1555075"/>
            <a:ext cx="2295195" cy="134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7999" y="1555075"/>
            <a:ext cx="4055950" cy="14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265500" y="1818600"/>
            <a:ext cx="4045200" cy="150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Sensors</a:t>
            </a:r>
            <a:endParaRPr/>
          </a:p>
        </p:txBody>
      </p:sp>
      <p:sp>
        <p:nvSpPr>
          <p:cNvPr id="121" name="Google Shape;121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Sensor means the instrument that senses the energy and prepare latent image/digital image.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Lorem ipsum dolor sit amet, consectetur adipiscing elit, sed do eiusmod tempor incididunt ut labore et dolore magna aliqua</a:t>
            </a:r>
            <a:endParaRPr/>
          </a:p>
        </p:txBody>
      </p:sp>
      <p:sp>
        <p:nvSpPr>
          <p:cNvPr id="127" name="Google Shape;127;p20"/>
          <p:cNvSpPr txBox="1"/>
          <p:nvPr>
            <p:ph type="title"/>
          </p:nvPr>
        </p:nvSpPr>
        <p:spPr>
          <a:xfrm>
            <a:off x="265500" y="1818600"/>
            <a:ext cx="4045200" cy="150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1"/>
          <p:cNvSpPr txBox="1"/>
          <p:nvPr>
            <p:ph idx="4294967295"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Thank you</a:t>
            </a:r>
            <a:endParaRPr>
              <a:solidFill>
                <a:schemeClr val="accent1"/>
              </a:solidFill>
            </a:endParaRPr>
          </a:p>
        </p:txBody>
      </p:sp>
      <p:grpSp>
        <p:nvGrpSpPr>
          <p:cNvPr id="134" name="Google Shape;134;p21"/>
          <p:cNvGrpSpPr/>
          <p:nvPr/>
        </p:nvGrpSpPr>
        <p:grpSpPr>
          <a:xfrm>
            <a:off x="1211307" y="1705030"/>
            <a:ext cx="1233485" cy="1233485"/>
            <a:chOff x="1700550" y="1498632"/>
            <a:chExt cx="1053900" cy="1053900"/>
          </a:xfrm>
        </p:grpSpPr>
        <p:sp>
          <p:nvSpPr>
            <p:cNvPr id="135" name="Google Shape;135;p21"/>
            <p:cNvSpPr/>
            <p:nvPr/>
          </p:nvSpPr>
          <p:spPr>
            <a:xfrm>
              <a:off x="1700550" y="1498632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>
              <a:off x="1956450" y="1729405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7" name="Google Shape;137;p21"/>
          <p:cNvGrpSpPr/>
          <p:nvPr/>
        </p:nvGrpSpPr>
        <p:grpSpPr>
          <a:xfrm>
            <a:off x="2583323" y="1705030"/>
            <a:ext cx="1233485" cy="1233485"/>
            <a:chOff x="2872812" y="1498619"/>
            <a:chExt cx="1053900" cy="1053900"/>
          </a:xfrm>
        </p:grpSpPr>
        <p:sp>
          <p:nvSpPr>
            <p:cNvPr id="138" name="Google Shape;138;p21"/>
            <p:cNvSpPr/>
            <p:nvPr/>
          </p:nvSpPr>
          <p:spPr>
            <a:xfrm>
              <a:off x="2872812" y="1498619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1"/>
            <p:cNvSpPr/>
            <p:nvPr/>
          </p:nvSpPr>
          <p:spPr>
            <a:xfrm>
              <a:off x="3128712" y="1729418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0" name="Google Shape;140;p21"/>
          <p:cNvGrpSpPr/>
          <p:nvPr/>
        </p:nvGrpSpPr>
        <p:grpSpPr>
          <a:xfrm>
            <a:off x="3955309" y="1705030"/>
            <a:ext cx="1233485" cy="1233485"/>
            <a:chOff x="4045050" y="1484544"/>
            <a:chExt cx="1053900" cy="1053900"/>
          </a:xfrm>
        </p:grpSpPr>
        <p:sp>
          <p:nvSpPr>
            <p:cNvPr id="141" name="Google Shape;141;p21"/>
            <p:cNvSpPr/>
            <p:nvPr/>
          </p:nvSpPr>
          <p:spPr>
            <a:xfrm>
              <a:off x="4045050" y="1484544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21"/>
            <p:cNvSpPr/>
            <p:nvPr/>
          </p:nvSpPr>
          <p:spPr>
            <a:xfrm>
              <a:off x="4300950" y="1715343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" name="Google Shape;143;p21"/>
          <p:cNvGrpSpPr/>
          <p:nvPr/>
        </p:nvGrpSpPr>
        <p:grpSpPr>
          <a:xfrm>
            <a:off x="5327311" y="1705030"/>
            <a:ext cx="1233485" cy="1233485"/>
            <a:chOff x="5217300" y="1498632"/>
            <a:chExt cx="1053900" cy="1053900"/>
          </a:xfrm>
        </p:grpSpPr>
        <p:sp>
          <p:nvSpPr>
            <p:cNvPr id="144" name="Google Shape;144;p21"/>
            <p:cNvSpPr/>
            <p:nvPr/>
          </p:nvSpPr>
          <p:spPr>
            <a:xfrm>
              <a:off x="5217300" y="1498632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1"/>
            <p:cNvSpPr/>
            <p:nvPr/>
          </p:nvSpPr>
          <p:spPr>
            <a:xfrm>
              <a:off x="5473200" y="1729430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6" name="Google Shape;146;p21"/>
          <p:cNvGrpSpPr/>
          <p:nvPr/>
        </p:nvGrpSpPr>
        <p:grpSpPr>
          <a:xfrm>
            <a:off x="6699312" y="1705030"/>
            <a:ext cx="1233485" cy="1233485"/>
            <a:chOff x="6389550" y="1498632"/>
            <a:chExt cx="1053900" cy="1053900"/>
          </a:xfrm>
        </p:grpSpPr>
        <p:sp>
          <p:nvSpPr>
            <p:cNvPr id="147" name="Google Shape;147;p21"/>
            <p:cNvSpPr/>
            <p:nvPr/>
          </p:nvSpPr>
          <p:spPr>
            <a:xfrm>
              <a:off x="6389550" y="1498632"/>
              <a:ext cx="1053900" cy="1053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1"/>
            <p:cNvSpPr/>
            <p:nvPr/>
          </p:nvSpPr>
          <p:spPr>
            <a:xfrm>
              <a:off x="6645450" y="1729430"/>
              <a:ext cx="542100" cy="5154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Google Shape;149;p21"/>
          <p:cNvSpPr txBox="1"/>
          <p:nvPr>
            <p:ph idx="4294967295" type="body"/>
          </p:nvPr>
        </p:nvSpPr>
        <p:spPr>
          <a:xfrm>
            <a:off x="311700" y="3198825"/>
            <a:ext cx="8520600" cy="16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Have you any questions?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Ask Here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