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Montserrat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9725cf1902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9725cf1902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9725cf190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9725cf190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9725cf1902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9725cf1902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725cf1902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9725cf1902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725cf1902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9725cf1902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9725cf1902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9725cf1902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9725cf1902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9725cf1902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725cf1902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9725cf1902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9725cf1902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9725cf1902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9725cf1902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9725cf1902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Research Methodology-2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2975700" y="2971225"/>
            <a:ext cx="61404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By : Sandip Tripathy, Department of Geography, Kharagpur College</a:t>
            </a:r>
            <a:endParaRPr sz="1600"/>
          </a:p>
        </p:txBody>
      </p:sp>
      <p:sp>
        <p:nvSpPr>
          <p:cNvPr id="136" name="Google Shape;136;p13"/>
          <p:cNvSpPr txBox="1"/>
          <p:nvPr/>
        </p:nvSpPr>
        <p:spPr>
          <a:xfrm>
            <a:off x="2657475" y="3889775"/>
            <a:ext cx="5068500" cy="6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Topic Covered - </a:t>
            </a: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Interview with special reference to focused group discussions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2239575" y="192875"/>
            <a:ext cx="6643800" cy="6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Class - 5th Sem								Date - 10/09/2020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Paper - CC11T								Unit- II-2 partial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Have you any questions? Ask Here</a:t>
            </a:r>
            <a:endParaRPr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Field Technique: Interview</a:t>
            </a:r>
            <a:endParaRPr/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Interview means a special type of communication, where respondents and matter expert will discuss regarding a specific matter.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Research Technique especially Qualitative (time consuming, detail and intensive study with very small number of respondents)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It consists of Open ended Questions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Generally this technique is used to get an opinion based answer from respondents about a topic/issue/phenomena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Focus Group</a:t>
            </a:r>
            <a:endParaRPr/>
          </a:p>
        </p:txBody>
      </p:sp>
      <p:sp>
        <p:nvSpPr>
          <p:cNvPr id="149" name="Google Shape;149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It is generally used for getting an open discussion with some selected respondents regarding a specific matter.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Generally carefully samples are chosen from large community to get the best views on behalf of  community.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It is mainly used to get the feedback, knowledge, opinions, reviews etc of a specific issue, topic or phenomena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Respondents are free to share their views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Moderator  will note down the views are coming from individuals</a:t>
            </a:r>
            <a:endParaRPr sz="15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Characteristics of Focus Group Interview</a:t>
            </a:r>
            <a:endParaRPr/>
          </a:p>
        </p:txBody>
      </p:sp>
      <p:sp>
        <p:nvSpPr>
          <p:cNvPr id="155" name="Google Shape;155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Stimulus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Moderator can  share his view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Interaction within the group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Purpose of Focus Group Interview:</a:t>
            </a:r>
            <a:endParaRPr/>
          </a:p>
        </p:txBody>
      </p:sp>
      <p:sp>
        <p:nvSpPr>
          <p:cNvPr id="161" name="Google Shape;161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Provides a important data about views, feedback, attitude, </a:t>
            </a:r>
            <a:r>
              <a:rPr lang="en-GB" sz="1500"/>
              <a:t>perception</a:t>
            </a:r>
            <a:r>
              <a:rPr lang="en-GB" sz="1500"/>
              <a:t> and thoughts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To find out particular pattern of thinking and understanding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It is best for the sensitive issues like AIDS etc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It is also good for getting information from any marginalized part of society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Type of Focus Group</a:t>
            </a:r>
            <a:endParaRPr/>
          </a:p>
        </p:txBody>
      </p:sp>
      <p:sp>
        <p:nvSpPr>
          <p:cNvPr id="167" name="Google Shape;167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Dual Moderator Focus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Two way focus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Mini Focus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Client Involvement Focus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Participant </a:t>
            </a:r>
            <a:r>
              <a:rPr lang="en-GB"/>
              <a:t>Moderator</a:t>
            </a:r>
            <a:r>
              <a:rPr lang="en-GB"/>
              <a:t> Focus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Online focus group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Steps for Focus group interview</a:t>
            </a:r>
            <a:endParaRPr/>
          </a:p>
        </p:txBody>
      </p:sp>
      <p:sp>
        <p:nvSpPr>
          <p:cNvPr id="173" name="Google Shape;173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Find out the right respondents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Find the experienced  moderator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Record the meeting for future purpose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Make the rule clear to all before starting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Complete the  session and generate report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Use the data for real purpose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Advantages</a:t>
            </a:r>
            <a:endParaRPr/>
          </a:p>
        </p:txBody>
      </p:sp>
      <p:sp>
        <p:nvSpPr>
          <p:cNvPr id="179" name="Google Shape;179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Scope to gather rich data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Less time is needed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Contradictory views can be eliminated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Ancillary insights about topic can be useful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Immediate feedback and clarifications can be achieved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Unanticipated topic also could be explained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Non verbal communication also possible</a:t>
            </a:r>
            <a:endParaRPr sz="1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Limitations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It is difficult to get all the people gathered on a single time frame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Only a some of speaker will dominate the whole session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Success of those session is fully depend on moderator’s skill and knowledge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Many a time some people feel shy to share knowledge about the issues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