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breannej35/the-physical-characteristics-of-tropical-cyclone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CF2C4-D600-46A0-AC1B-1F96AB8D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3"/>
            <a:ext cx="12192000" cy="6853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ACE27-8F64-4B7F-BB0A-A14C860DD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789" y="1960686"/>
            <a:ext cx="8689976" cy="12133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TROPICAL CYCLONE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E7CD4-37FD-4BE0-ACE2-7FA47C056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1483" y="4378569"/>
            <a:ext cx="8138956" cy="861646"/>
          </a:xfrm>
        </p:spPr>
        <p:txBody>
          <a:bodyPr>
            <a:normAutofit lnSpcReduction="1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DONE BY </a:t>
            </a:r>
            <a:r>
              <a:rPr lang="en-IN" dirty="0">
                <a:solidFill>
                  <a:srgbClr val="FF0000"/>
                </a:solidFill>
              </a:rPr>
              <a:t>: </a:t>
            </a:r>
            <a:r>
              <a:rPr lang="en-IN" b="1" dirty="0">
                <a:solidFill>
                  <a:srgbClr val="FF0000"/>
                </a:solidFill>
              </a:rPr>
              <a:t>SK SAFIKUL HAQUE</a:t>
            </a:r>
            <a:r>
              <a:rPr lang="en-IN" dirty="0">
                <a:solidFill>
                  <a:srgbClr val="FF0000"/>
                </a:solidFill>
              </a:rPr>
              <a:t>, </a:t>
            </a:r>
            <a:r>
              <a:rPr lang="en-IN" b="1" dirty="0">
                <a:solidFill>
                  <a:srgbClr val="FF0000"/>
                </a:solidFill>
              </a:rPr>
              <a:t>geography Kharagpur college.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584AC-9AD2-476B-B987-FEE263BE2122}"/>
              </a:ext>
            </a:extLst>
          </p:cNvPr>
          <p:cNvSpPr txBox="1"/>
          <p:nvPr/>
        </p:nvSpPr>
        <p:spPr>
          <a:xfrm>
            <a:off x="430823" y="1301262"/>
            <a:ext cx="291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3RD SEM</a:t>
            </a:r>
          </a:p>
          <a:p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: CC5</a:t>
            </a:r>
          </a:p>
          <a:p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UNIT: II-6</a:t>
            </a:r>
          </a:p>
        </p:txBody>
      </p:sp>
    </p:spTree>
    <p:extLst>
      <p:ext uri="{BB962C8B-B14F-4D97-AF65-F5344CB8AC3E}">
        <p14:creationId xmlns:p14="http://schemas.microsoft.com/office/powerpoint/2010/main" val="379102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0706-1C1F-41AC-B8A0-6A9AE611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174E9-E3E5-4490-A02B-0C86712B7413}"/>
              </a:ext>
            </a:extLst>
          </p:cNvPr>
          <p:cNvSpPr txBox="1"/>
          <p:nvPr/>
        </p:nvSpPr>
        <p:spPr>
          <a:xfrm>
            <a:off x="2115671" y="1828800"/>
            <a:ext cx="81130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800" dirty="0"/>
              <a:t>There is no climatic changes in tropical region. </a:t>
            </a:r>
          </a:p>
          <a:p>
            <a:pPr marL="342900" indent="-342900">
              <a:buAutoNum type="arabicPeriod"/>
            </a:pPr>
            <a:r>
              <a:rPr lang="en-IN" sz="2800" dirty="0"/>
              <a:t>There is a particular short season for wet-cold weather remain is hot and humid.</a:t>
            </a:r>
          </a:p>
          <a:p>
            <a:pPr marL="342900" indent="-342900">
              <a:buAutoNum type="arabicPeriod"/>
            </a:pPr>
            <a:r>
              <a:rPr lang="en-IN" sz="2800" dirty="0"/>
              <a:t>In a particular time and particular region on water bodies creates weather phenomena. Tropical cyclone is one of them.</a:t>
            </a:r>
          </a:p>
          <a:p>
            <a:pPr marL="342900" indent="-342900">
              <a:buAutoNum type="arabicPeriod"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ADB84-BDA8-4B9C-9760-0020FB4C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35" y="3971365"/>
            <a:ext cx="5356144" cy="2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62B7-F849-420A-B78E-E11B376B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Concept and 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3028B-064B-4F12-9763-E874202ACD03}"/>
              </a:ext>
            </a:extLst>
          </p:cNvPr>
          <p:cNvSpPr txBox="1"/>
          <p:nvPr/>
        </p:nvSpPr>
        <p:spPr>
          <a:xfrm>
            <a:off x="2671482" y="2061882"/>
            <a:ext cx="5351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A tropical cyclone is a storm system  characterized by a large low-pressure  center and numerous thunderstorms which is located from </a:t>
            </a:r>
            <a:r>
              <a:rPr lang="en-IN" sz="2400" dirty="0"/>
              <a:t>5 degree to 10 degree both side of tropical region .</a:t>
            </a:r>
          </a:p>
          <a:p>
            <a:endParaRPr lang="en-IN" sz="2400" dirty="0"/>
          </a:p>
          <a:p>
            <a:r>
              <a:rPr lang="en-IN" sz="2400" dirty="0"/>
              <a:t>2. It has different names in different region</a:t>
            </a:r>
            <a:r>
              <a:rPr lang="en-IN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1E411-0D10-4975-B2DC-704DC96AE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871" y="3908613"/>
            <a:ext cx="5047129" cy="29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6EBD-BAF8-43AC-B76D-E6C0C2ED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Controlling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AF65E-384C-4920-A163-9FC82EBDEBB6}"/>
              </a:ext>
            </a:extLst>
          </p:cNvPr>
          <p:cNvSpPr txBox="1"/>
          <p:nvPr/>
        </p:nvSpPr>
        <p:spPr>
          <a:xfrm>
            <a:off x="1443318" y="1398494"/>
            <a:ext cx="6239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400" dirty="0"/>
              <a:t>Supply of sensible and latent heat</a:t>
            </a:r>
          </a:p>
          <a:p>
            <a:pPr marL="342900" indent="-342900">
              <a:buAutoNum type="arabicPeriod"/>
            </a:pPr>
            <a:r>
              <a:rPr lang="en-IN" sz="2400" dirty="0"/>
              <a:t>Depth of warm water</a:t>
            </a:r>
          </a:p>
          <a:p>
            <a:pPr marL="342900" indent="-342900">
              <a:buAutoNum type="arabicPeriod"/>
            </a:pPr>
            <a:r>
              <a:rPr lang="en-IN" sz="2400" dirty="0"/>
              <a:t>Presence of pre-existing low-level disturbances</a:t>
            </a:r>
          </a:p>
          <a:p>
            <a:pPr marL="342900" indent="-342900">
              <a:buAutoNum type="arabicPeriod"/>
            </a:pPr>
            <a:r>
              <a:rPr lang="en-IN" sz="2400" dirty="0"/>
              <a:t>Presence of disturbance  in the upper atmosphere</a:t>
            </a:r>
          </a:p>
          <a:p>
            <a:pPr marL="342900" indent="-342900">
              <a:buAutoNum type="arabicPeriod"/>
            </a:pPr>
            <a:r>
              <a:rPr lang="en-IN" sz="2400" dirty="0"/>
              <a:t>Coriolis parameters</a:t>
            </a:r>
          </a:p>
          <a:p>
            <a:pPr marL="342900" indent="-342900">
              <a:buAutoNum type="arabicPeriod"/>
            </a:pPr>
            <a:r>
              <a:rPr lang="en-IN" sz="2400" dirty="0"/>
              <a:t>Minimum vertical wind shear</a:t>
            </a:r>
          </a:p>
          <a:p>
            <a:pPr marL="342900" indent="-342900">
              <a:buAutoNum type="arabicPeriod"/>
            </a:pPr>
            <a:r>
              <a:rPr lang="en-IN" sz="2400" dirty="0"/>
              <a:t>Divergence in upper troposphere</a:t>
            </a:r>
          </a:p>
          <a:p>
            <a:pPr marL="342900" indent="-342900">
              <a:buAutoNum type="arabicPeriod"/>
            </a:pPr>
            <a:r>
              <a:rPr lang="en-IN" sz="2400" dirty="0"/>
              <a:t>Exitance of high humidity level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EBB5E-F90B-4742-B014-80DB7C2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71" y="1052140"/>
            <a:ext cx="4437529" cy="3158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FF930-AE62-4133-95CD-8F7C4C7A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471" y="4212107"/>
            <a:ext cx="442856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A220-31C8-4728-AF80-CEF0A3B7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Classification of tropical cyclone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F0C6E-4F59-4BC4-8E81-7A6F27990D69}"/>
              </a:ext>
            </a:extLst>
          </p:cNvPr>
          <p:cNvSpPr txBox="1"/>
          <p:nvPr/>
        </p:nvSpPr>
        <p:spPr>
          <a:xfrm>
            <a:off x="1470212" y="1864659"/>
            <a:ext cx="7019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N" sz="2000" b="1" dirty="0"/>
              <a:t>WAEK CYCLONE :- </a:t>
            </a:r>
            <a:r>
              <a:rPr lang="en-IN" sz="2000" dirty="0"/>
              <a:t>      3 types </a:t>
            </a:r>
          </a:p>
          <a:p>
            <a:pPr marL="457200" indent="-457200">
              <a:buAutoNum type="arabicPeriod"/>
            </a:pPr>
            <a:endParaRPr lang="en-IN" sz="2000" dirty="0"/>
          </a:p>
          <a:p>
            <a:r>
              <a:rPr lang="en-IN" sz="2000" dirty="0"/>
              <a:t>                                  a) Easterly Waves</a:t>
            </a:r>
          </a:p>
          <a:p>
            <a:r>
              <a:rPr lang="en-IN" sz="2000" dirty="0"/>
              <a:t>                                  b) Tropical Depression</a:t>
            </a:r>
          </a:p>
          <a:p>
            <a:r>
              <a:rPr lang="en-IN" sz="2000" dirty="0"/>
              <a:t>                                  c) Tropical Strom </a:t>
            </a:r>
          </a:p>
          <a:p>
            <a:endParaRPr lang="en-IN" sz="2000" dirty="0"/>
          </a:p>
          <a:p>
            <a:r>
              <a:rPr lang="en-IN" sz="2000" dirty="0"/>
              <a:t>2. </a:t>
            </a:r>
            <a:r>
              <a:rPr lang="en-IN" sz="2000" b="1" dirty="0"/>
              <a:t>SEVERE CYCLONE :-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DC907-E3B7-4ED2-8C66-1196FC81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1" y="4341615"/>
            <a:ext cx="576121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0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28DF-6A08-449D-95D8-F5CA2D1D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LIFE CYCLE OF TROPICAL CYCLONE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C1675-45B7-47A4-9DC9-7AAC8B120AB3}"/>
              </a:ext>
            </a:extLst>
          </p:cNvPr>
          <p:cNvSpPr txBox="1"/>
          <p:nvPr/>
        </p:nvSpPr>
        <p:spPr>
          <a:xfrm>
            <a:off x="2127738" y="2031023"/>
            <a:ext cx="775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There are 4 phases of a Tropical Cyclone </a:t>
            </a:r>
            <a:r>
              <a:rPr lang="en-IN" dirty="0"/>
              <a:t>–</a:t>
            </a:r>
          </a:p>
          <a:p>
            <a:r>
              <a:rPr lang="en-IN" dirty="0"/>
              <a:t>                     1. Initial Stage</a:t>
            </a:r>
          </a:p>
          <a:p>
            <a:r>
              <a:rPr lang="en-IN" dirty="0"/>
              <a:t>                     2. Developing Stage</a:t>
            </a:r>
          </a:p>
          <a:p>
            <a:r>
              <a:rPr lang="en-IN" dirty="0"/>
              <a:t>                     3. Mature Stage</a:t>
            </a:r>
          </a:p>
          <a:p>
            <a:r>
              <a:rPr lang="en-IN" dirty="0"/>
              <a:t>                     4. Dissipating Stage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2A2E3-1E2B-42D3-B28B-8B02F593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658"/>
            <a:ext cx="4818185" cy="3254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1C70D-F9A7-458E-B7F9-0170FDAC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738" y="3600658"/>
            <a:ext cx="5571392" cy="32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3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1379-0612-4B22-9BA7-1295C5FD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STRUCTURE OF TROPICAL CYCLONE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03F7A-6848-4D82-9F68-92422F76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443" y="4145045"/>
            <a:ext cx="2657558" cy="2712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D1A27C-1185-421F-A5F1-26A18A049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5045"/>
            <a:ext cx="5060119" cy="2712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648FC-B38A-4845-BFAB-761033DF9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119" y="4145045"/>
            <a:ext cx="4474323" cy="2712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AA0F36-DAF5-4C0D-8D75-34B49B65C046}"/>
              </a:ext>
            </a:extLst>
          </p:cNvPr>
          <p:cNvSpPr/>
          <p:nvPr/>
        </p:nvSpPr>
        <p:spPr>
          <a:xfrm>
            <a:off x="2530059" y="19803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Eye - the clear, calm center of storm</a:t>
            </a:r>
          </a:p>
          <a:p>
            <a:r>
              <a:rPr lang="en-US" dirty="0"/>
              <a:t> Cool air descends into this center (downdrafts)</a:t>
            </a:r>
          </a:p>
          <a:p>
            <a:r>
              <a:rPr lang="en-US" dirty="0"/>
              <a:t> Eyewall – ring of thunderstorms close to eye</a:t>
            </a:r>
          </a:p>
          <a:p>
            <a:r>
              <a:rPr lang="en-US" dirty="0"/>
              <a:t> Eyewall produces the most devastating winds</a:t>
            </a:r>
          </a:p>
          <a:p>
            <a:r>
              <a:rPr lang="en-US" dirty="0"/>
              <a:t> </a:t>
            </a:r>
            <a:r>
              <a:rPr lang="en-US" dirty="0" err="1"/>
              <a:t>Rainbands</a:t>
            </a:r>
            <a:r>
              <a:rPr lang="en-US" dirty="0"/>
              <a:t> – curved groups of clouds and	thunderstorms</a:t>
            </a:r>
          </a:p>
          <a:p>
            <a:r>
              <a:rPr lang="en-US" dirty="0"/>
              <a:t> </a:t>
            </a:r>
            <a:r>
              <a:rPr lang="en-US" dirty="0" err="1"/>
              <a:t>Rainbands</a:t>
            </a:r>
            <a:r>
              <a:rPr lang="en-US" dirty="0"/>
              <a:t> travel away from eye in a spiral motion</a:t>
            </a:r>
          </a:p>
        </p:txBody>
      </p:sp>
    </p:spTree>
    <p:extLst>
      <p:ext uri="{BB962C8B-B14F-4D97-AF65-F5344CB8AC3E}">
        <p14:creationId xmlns:p14="http://schemas.microsoft.com/office/powerpoint/2010/main" val="351786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5B293-B172-4457-B246-DCCFC9FD3CA0}"/>
              </a:ext>
            </a:extLst>
          </p:cNvPr>
          <p:cNvSpPr txBox="1"/>
          <p:nvPr/>
        </p:nvSpPr>
        <p:spPr>
          <a:xfrm>
            <a:off x="4607169" y="33410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04E41-FEDE-4482-ABCD-BB70CD5E845F}"/>
              </a:ext>
            </a:extLst>
          </p:cNvPr>
          <p:cNvSpPr txBox="1"/>
          <p:nvPr/>
        </p:nvSpPr>
        <p:spPr>
          <a:xfrm>
            <a:off x="2259623" y="1186962"/>
            <a:ext cx="83878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</a:t>
            </a:r>
            <a:r>
              <a:rPr lang="en-IN" sz="1400" dirty="0"/>
              <a:t>1) Australian Government Bureau of Meteorology. (2009). About Tropical Cyclones. Retrieved  November 22, 2009, from http://www.bom.gov.au/weather/cyclone/about/about-tropical-cyclones.shtml</a:t>
            </a:r>
          </a:p>
          <a:p>
            <a:endParaRPr lang="en-IN" sz="1400" dirty="0"/>
          </a:p>
          <a:p>
            <a:endParaRPr lang="en-IN" sz="1400" dirty="0"/>
          </a:p>
          <a:p>
            <a:r>
              <a:rPr lang="en-IN" sz="1400" dirty="0"/>
              <a:t>(2) </a:t>
            </a:r>
            <a:r>
              <a:rPr lang="en-IN" sz="1400" dirty="0">
                <a:hlinkClick r:id="rId2"/>
              </a:rPr>
              <a:t>https://www.slideshare.net/breannej35/the-physical-characteristics-of-tropical-cyclones</a:t>
            </a:r>
            <a:endParaRPr lang="en-IN" sz="1400" dirty="0"/>
          </a:p>
          <a:p>
            <a:endParaRPr lang="en-IN" sz="1400" dirty="0"/>
          </a:p>
          <a:p>
            <a:r>
              <a:rPr lang="en-IN" sz="1400" dirty="0"/>
              <a:t>(3) </a:t>
            </a:r>
            <a:r>
              <a:rPr lang="en-IN" sz="1400" dirty="0" err="1"/>
              <a:t>Catto</a:t>
            </a:r>
            <a:r>
              <a:rPr lang="en-IN" sz="1400" dirty="0"/>
              <a:t>, N., Hyndman, D., Hyndman, D. (2009). Natural Hazards and Disasters. Toronto, ON:  Nelson Education</a:t>
            </a:r>
          </a:p>
          <a:p>
            <a:endParaRPr lang="en-IN" sz="1400" dirty="0"/>
          </a:p>
          <a:p>
            <a:r>
              <a:rPr lang="en-IN" sz="1400" dirty="0"/>
              <a:t>(4) Earth Science Australia. (2009). Tropical Cyclones. Retrieved November 22, 2009, from  http://earthsci.org/flood/J_Flood04/cyclone/cyclone.html</a:t>
            </a:r>
          </a:p>
          <a:p>
            <a:endParaRPr lang="en-IN" sz="1400" dirty="0"/>
          </a:p>
          <a:p>
            <a:r>
              <a:rPr lang="en-IN" sz="1400" dirty="0"/>
              <a:t>(5) National Weather Service. (2008, October 8). Tropical Weather. Retrieved November 22, 2009, from</a:t>
            </a:r>
          </a:p>
          <a:p>
            <a:r>
              <a:rPr lang="en-IN" sz="1400" dirty="0"/>
              <a:t>http://oceanservice.noaa.gov/education/yos/resource/JetStream/tropics/tc.htm</a:t>
            </a:r>
          </a:p>
          <a:p>
            <a:endParaRPr lang="en-IN" sz="1400" dirty="0"/>
          </a:p>
          <a:p>
            <a:r>
              <a:rPr lang="en-IN" sz="1400" dirty="0"/>
              <a:t>(6) Nelson, S.A. (2009, October 30). Exceptional Weather – Tropical Cyclones. Retrieved November  22, 2009, from http://www.tulane.edu/~sanelson/geol204/tropical_cyclones.htm</a:t>
            </a:r>
          </a:p>
          <a:p>
            <a:endParaRPr lang="en-IN" sz="1400" dirty="0"/>
          </a:p>
          <a:p>
            <a:r>
              <a:rPr lang="en-IN" sz="1400" dirty="0"/>
              <a:t>(7) Tropical cyclone. (2009, November 22). In Wikipedia, The Free </a:t>
            </a:r>
            <a:r>
              <a:rPr lang="en-IN" sz="1400" dirty="0" err="1"/>
              <a:t>Encyclopedia</a:t>
            </a:r>
            <a:r>
              <a:rPr lang="en-IN" sz="1400" dirty="0"/>
              <a:t>. Retrieved November  20, 2009, from http://en.wikipedia.org/wiki/Tropical_cyclone</a:t>
            </a:r>
          </a:p>
          <a:p>
            <a:endParaRPr lang="en-IN" sz="1400" dirty="0"/>
          </a:p>
          <a:p>
            <a:r>
              <a:rPr lang="en-IN" sz="1400" dirty="0"/>
              <a:t>(8) </a:t>
            </a:r>
            <a:r>
              <a:rPr lang="en-IN" sz="1400" dirty="0" err="1"/>
              <a:t>WikiAnswers</a:t>
            </a:r>
            <a:r>
              <a:rPr lang="en-IN" sz="1400" dirty="0"/>
              <a:t>. (2009). How do cyclones form? Retrieved November 23, 2009, from</a:t>
            </a:r>
          </a:p>
          <a:p>
            <a:r>
              <a:rPr lang="en-IN" sz="1400" dirty="0"/>
              <a:t>http://wiki.answers.com/Q/How_do_cyclones_form&amp;alreadyAsked=1&amp;rtitle=What_causes_cyclones</a:t>
            </a:r>
          </a:p>
        </p:txBody>
      </p:sp>
    </p:spTree>
    <p:extLst>
      <p:ext uri="{BB962C8B-B14F-4D97-AF65-F5344CB8AC3E}">
        <p14:creationId xmlns:p14="http://schemas.microsoft.com/office/powerpoint/2010/main" val="52274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93D80-9220-4224-8080-D4F747945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3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824041-C683-43D6-B426-F69827BE1CC1}"/>
              </a:ext>
            </a:extLst>
          </p:cNvPr>
          <p:cNvSpPr/>
          <p:nvPr/>
        </p:nvSpPr>
        <p:spPr>
          <a:xfrm>
            <a:off x="789647" y="320850"/>
            <a:ext cx="54428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THANK YOU </a:t>
            </a:r>
          </a:p>
          <a:p>
            <a:pPr algn="ctr"/>
            <a:endParaRPr lang="en-US" sz="54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ANY QUESTION</a:t>
            </a:r>
          </a:p>
        </p:txBody>
      </p:sp>
    </p:spTree>
    <p:extLst>
      <p:ext uri="{BB962C8B-B14F-4D97-AF65-F5344CB8AC3E}">
        <p14:creationId xmlns:p14="http://schemas.microsoft.com/office/powerpoint/2010/main" val="154932899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104</TotalTime>
  <Words>567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TROPICAL CYCLONE </vt:lpstr>
      <vt:lpstr>introduction</vt:lpstr>
      <vt:lpstr>Concept and definition</vt:lpstr>
      <vt:lpstr>Controlling factors</vt:lpstr>
      <vt:lpstr>Classification of tropical cyclone</vt:lpstr>
      <vt:lpstr>LIFE CYCLE OF TROPICAL CYCLONE</vt:lpstr>
      <vt:lpstr>STRUCTURE OF TROPICAL CYCLONE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CYCLONE</dc:title>
  <dc:creator>SK Jariatul Ali</dc:creator>
  <cp:lastModifiedBy>SK Jariatul Ali</cp:lastModifiedBy>
  <cp:revision>12</cp:revision>
  <dcterms:created xsi:type="dcterms:W3CDTF">2020-08-23T09:15:28Z</dcterms:created>
  <dcterms:modified xsi:type="dcterms:W3CDTF">2020-09-04T06:23:43Z</dcterms:modified>
</cp:coreProperties>
</file>