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8" r:id="rId14"/>
    <p:sldId id="260" r:id="rId15"/>
    <p:sldId id="280" r:id="rId16"/>
    <p:sldId id="273" r:id="rId17"/>
    <p:sldId id="271" r:id="rId18"/>
    <p:sldId id="272" r:id="rId19"/>
    <p:sldId id="274" r:id="rId20"/>
    <p:sldId id="275" r:id="rId21"/>
    <p:sldId id="277" r:id="rId22"/>
    <p:sldId id="281" r:id="rId2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854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3D3C2C"/>
                </a:solidFill>
                <a:latin typeface="Gothic Uralic"/>
                <a:cs typeface="Gothic Ur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3D3C2C"/>
                </a:solidFill>
                <a:latin typeface="Gothic Uralic"/>
                <a:cs typeface="Gothic Ural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3D3C2C"/>
                </a:solidFill>
                <a:latin typeface="Gothic Uralic"/>
                <a:cs typeface="Gothic Ur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3D3C2C"/>
                </a:solidFill>
                <a:latin typeface="Gothic Uralic"/>
                <a:cs typeface="Gothic Ur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-1270" y="0"/>
            <a:ext cx="9146540" cy="171450"/>
          </a:xfrm>
          <a:custGeom>
            <a:avLst/>
            <a:gdLst/>
            <a:ahLst/>
            <a:cxnLst/>
            <a:rect l="l" t="t" r="r" b="b"/>
            <a:pathLst>
              <a:path w="9146540" h="171450">
                <a:moveTo>
                  <a:pt x="9146540" y="0"/>
                </a:moveTo>
                <a:lnTo>
                  <a:pt x="0" y="0"/>
                </a:lnTo>
                <a:lnTo>
                  <a:pt x="0" y="1270"/>
                </a:lnTo>
                <a:lnTo>
                  <a:pt x="0" y="86360"/>
                </a:lnTo>
                <a:lnTo>
                  <a:pt x="0" y="171450"/>
                </a:lnTo>
                <a:lnTo>
                  <a:pt x="4561840" y="171450"/>
                </a:lnTo>
                <a:lnTo>
                  <a:pt x="4561840" y="86360"/>
                </a:lnTo>
                <a:lnTo>
                  <a:pt x="8242300" y="86360"/>
                </a:lnTo>
                <a:lnTo>
                  <a:pt x="8242300" y="171450"/>
                </a:lnTo>
                <a:lnTo>
                  <a:pt x="9146540" y="171450"/>
                </a:lnTo>
                <a:lnTo>
                  <a:pt x="9146540" y="86360"/>
                </a:lnTo>
                <a:lnTo>
                  <a:pt x="9146540" y="1270"/>
                </a:lnTo>
                <a:lnTo>
                  <a:pt x="9146540" y="0"/>
                </a:lnTo>
                <a:close/>
              </a:path>
            </a:pathLst>
          </a:custGeom>
          <a:solidFill>
            <a:srgbClr val="C1F2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-1270" y="170179"/>
            <a:ext cx="9146540" cy="86995"/>
          </a:xfrm>
          <a:custGeom>
            <a:avLst/>
            <a:gdLst/>
            <a:ahLst/>
            <a:cxnLst/>
            <a:rect l="l" t="t" r="r" b="b"/>
            <a:pathLst>
              <a:path w="9146540" h="86995">
                <a:moveTo>
                  <a:pt x="4561840" y="0"/>
                </a:moveTo>
                <a:lnTo>
                  <a:pt x="0" y="0"/>
                </a:lnTo>
                <a:lnTo>
                  <a:pt x="0" y="86372"/>
                </a:lnTo>
                <a:lnTo>
                  <a:pt x="4561840" y="86372"/>
                </a:lnTo>
                <a:lnTo>
                  <a:pt x="4561840" y="0"/>
                </a:lnTo>
                <a:close/>
              </a:path>
              <a:path w="9146540" h="86995">
                <a:moveTo>
                  <a:pt x="9146540" y="0"/>
                </a:moveTo>
                <a:lnTo>
                  <a:pt x="8242300" y="0"/>
                </a:lnTo>
                <a:lnTo>
                  <a:pt x="8242300" y="86372"/>
                </a:lnTo>
                <a:lnTo>
                  <a:pt x="9146540" y="86372"/>
                </a:lnTo>
                <a:lnTo>
                  <a:pt x="9146540" y="0"/>
                </a:lnTo>
                <a:close/>
              </a:path>
            </a:pathLst>
          </a:custGeom>
          <a:solidFill>
            <a:srgbClr val="C0F1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-1270" y="256552"/>
            <a:ext cx="9146540" cy="85090"/>
          </a:xfrm>
          <a:custGeom>
            <a:avLst/>
            <a:gdLst/>
            <a:ahLst/>
            <a:cxnLst/>
            <a:rect l="l" t="t" r="r" b="b"/>
            <a:pathLst>
              <a:path w="9146540" h="85089">
                <a:moveTo>
                  <a:pt x="4561840" y="0"/>
                </a:moveTo>
                <a:lnTo>
                  <a:pt x="0" y="0"/>
                </a:lnTo>
                <a:lnTo>
                  <a:pt x="0" y="85077"/>
                </a:lnTo>
                <a:lnTo>
                  <a:pt x="4561840" y="85077"/>
                </a:lnTo>
                <a:lnTo>
                  <a:pt x="4561840" y="0"/>
                </a:lnTo>
                <a:close/>
              </a:path>
              <a:path w="9146540" h="85089">
                <a:moveTo>
                  <a:pt x="9146540" y="0"/>
                </a:moveTo>
                <a:lnTo>
                  <a:pt x="8242300" y="0"/>
                </a:lnTo>
                <a:lnTo>
                  <a:pt x="8242300" y="85077"/>
                </a:lnTo>
                <a:lnTo>
                  <a:pt x="9146540" y="85077"/>
                </a:lnTo>
                <a:lnTo>
                  <a:pt x="9146540" y="0"/>
                </a:lnTo>
                <a:close/>
              </a:path>
            </a:pathLst>
          </a:custGeom>
          <a:solidFill>
            <a:srgbClr val="BFF0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-1270" y="341629"/>
            <a:ext cx="9146540" cy="86360"/>
          </a:xfrm>
          <a:custGeom>
            <a:avLst/>
            <a:gdLst/>
            <a:ahLst/>
            <a:cxnLst/>
            <a:rect l="l" t="t" r="r" b="b"/>
            <a:pathLst>
              <a:path w="9146540" h="86359">
                <a:moveTo>
                  <a:pt x="4561840" y="0"/>
                </a:moveTo>
                <a:lnTo>
                  <a:pt x="0" y="0"/>
                </a:lnTo>
                <a:lnTo>
                  <a:pt x="0" y="86360"/>
                </a:lnTo>
                <a:lnTo>
                  <a:pt x="4561840" y="86360"/>
                </a:lnTo>
                <a:lnTo>
                  <a:pt x="4561840" y="0"/>
                </a:lnTo>
                <a:close/>
              </a:path>
              <a:path w="9146540" h="86359">
                <a:moveTo>
                  <a:pt x="9146540" y="0"/>
                </a:moveTo>
                <a:lnTo>
                  <a:pt x="8242300" y="0"/>
                </a:lnTo>
                <a:lnTo>
                  <a:pt x="8242300" y="86360"/>
                </a:lnTo>
                <a:lnTo>
                  <a:pt x="9146540" y="86360"/>
                </a:lnTo>
                <a:lnTo>
                  <a:pt x="9146540" y="0"/>
                </a:lnTo>
                <a:close/>
              </a:path>
            </a:pathLst>
          </a:custGeom>
          <a:solidFill>
            <a:srgbClr val="BEEF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-1270" y="427989"/>
            <a:ext cx="9146540" cy="86360"/>
          </a:xfrm>
          <a:custGeom>
            <a:avLst/>
            <a:gdLst/>
            <a:ahLst/>
            <a:cxnLst/>
            <a:rect l="l" t="t" r="r" b="b"/>
            <a:pathLst>
              <a:path w="9146540" h="86359">
                <a:moveTo>
                  <a:pt x="4561840" y="0"/>
                </a:moveTo>
                <a:lnTo>
                  <a:pt x="0" y="0"/>
                </a:lnTo>
                <a:lnTo>
                  <a:pt x="0" y="86360"/>
                </a:lnTo>
                <a:lnTo>
                  <a:pt x="4561840" y="86360"/>
                </a:lnTo>
                <a:lnTo>
                  <a:pt x="4561840" y="0"/>
                </a:lnTo>
                <a:close/>
              </a:path>
              <a:path w="9146540" h="86359">
                <a:moveTo>
                  <a:pt x="9146540" y="0"/>
                </a:moveTo>
                <a:lnTo>
                  <a:pt x="8242300" y="0"/>
                </a:lnTo>
                <a:lnTo>
                  <a:pt x="8242300" y="86360"/>
                </a:lnTo>
                <a:lnTo>
                  <a:pt x="9146540" y="86360"/>
                </a:lnTo>
                <a:lnTo>
                  <a:pt x="9146540" y="0"/>
                </a:lnTo>
                <a:close/>
              </a:path>
            </a:pathLst>
          </a:custGeom>
          <a:solidFill>
            <a:srgbClr val="BDEE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-1270" y="514349"/>
            <a:ext cx="9146540" cy="85090"/>
          </a:xfrm>
          <a:custGeom>
            <a:avLst/>
            <a:gdLst/>
            <a:ahLst/>
            <a:cxnLst/>
            <a:rect l="l" t="t" r="r" b="b"/>
            <a:pathLst>
              <a:path w="9146540" h="85090">
                <a:moveTo>
                  <a:pt x="4561840" y="0"/>
                </a:moveTo>
                <a:lnTo>
                  <a:pt x="0" y="0"/>
                </a:lnTo>
                <a:lnTo>
                  <a:pt x="0" y="85090"/>
                </a:lnTo>
                <a:lnTo>
                  <a:pt x="4561840" y="85090"/>
                </a:lnTo>
                <a:lnTo>
                  <a:pt x="4561840" y="0"/>
                </a:lnTo>
                <a:close/>
              </a:path>
              <a:path w="9146540" h="85090">
                <a:moveTo>
                  <a:pt x="9146540" y="0"/>
                </a:moveTo>
                <a:lnTo>
                  <a:pt x="8242300" y="0"/>
                </a:lnTo>
                <a:lnTo>
                  <a:pt x="8242300" y="85090"/>
                </a:lnTo>
                <a:lnTo>
                  <a:pt x="9146540" y="85090"/>
                </a:lnTo>
                <a:lnTo>
                  <a:pt x="9146540" y="0"/>
                </a:lnTo>
                <a:close/>
              </a:path>
            </a:pathLst>
          </a:custGeom>
          <a:solidFill>
            <a:srgbClr val="BDED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-1270" y="599439"/>
            <a:ext cx="9146540" cy="85090"/>
          </a:xfrm>
          <a:custGeom>
            <a:avLst/>
            <a:gdLst/>
            <a:ahLst/>
            <a:cxnLst/>
            <a:rect l="l" t="t" r="r" b="b"/>
            <a:pathLst>
              <a:path w="9146540" h="85090">
                <a:moveTo>
                  <a:pt x="9146540" y="0"/>
                </a:moveTo>
                <a:lnTo>
                  <a:pt x="0" y="0"/>
                </a:lnTo>
                <a:lnTo>
                  <a:pt x="0" y="77470"/>
                </a:lnTo>
                <a:lnTo>
                  <a:pt x="0" y="85090"/>
                </a:lnTo>
                <a:lnTo>
                  <a:pt x="9146540" y="85090"/>
                </a:lnTo>
                <a:lnTo>
                  <a:pt x="9146540" y="77470"/>
                </a:lnTo>
                <a:lnTo>
                  <a:pt x="9146540" y="0"/>
                </a:lnTo>
                <a:close/>
              </a:path>
            </a:pathLst>
          </a:custGeom>
          <a:solidFill>
            <a:srgbClr val="BCEC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-1270" y="684529"/>
            <a:ext cx="9146540" cy="86360"/>
          </a:xfrm>
          <a:custGeom>
            <a:avLst/>
            <a:gdLst/>
            <a:ahLst/>
            <a:cxnLst/>
            <a:rect l="l" t="t" r="r" b="b"/>
            <a:pathLst>
              <a:path w="9146540" h="86359">
                <a:moveTo>
                  <a:pt x="9146540" y="0"/>
                </a:moveTo>
                <a:lnTo>
                  <a:pt x="0" y="0"/>
                </a:lnTo>
                <a:lnTo>
                  <a:pt x="0" y="86360"/>
                </a:lnTo>
                <a:lnTo>
                  <a:pt x="9146540" y="86360"/>
                </a:lnTo>
                <a:lnTo>
                  <a:pt x="9146540" y="0"/>
                </a:lnTo>
                <a:close/>
              </a:path>
            </a:pathLst>
          </a:custGeom>
          <a:solidFill>
            <a:srgbClr val="BBE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-1270" y="770890"/>
            <a:ext cx="9146540" cy="85090"/>
          </a:xfrm>
          <a:custGeom>
            <a:avLst/>
            <a:gdLst/>
            <a:ahLst/>
            <a:cxnLst/>
            <a:rect l="l" t="t" r="r" b="b"/>
            <a:pathLst>
              <a:path w="9146540" h="85090">
                <a:moveTo>
                  <a:pt x="9146540" y="0"/>
                </a:moveTo>
                <a:lnTo>
                  <a:pt x="0" y="0"/>
                </a:lnTo>
                <a:lnTo>
                  <a:pt x="0" y="85089"/>
                </a:lnTo>
                <a:lnTo>
                  <a:pt x="9146540" y="85089"/>
                </a:lnTo>
                <a:lnTo>
                  <a:pt x="9146540" y="0"/>
                </a:lnTo>
                <a:close/>
              </a:path>
            </a:pathLst>
          </a:custGeom>
          <a:solidFill>
            <a:srgbClr val="BAEA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-1270" y="855979"/>
            <a:ext cx="9146540" cy="86360"/>
          </a:xfrm>
          <a:custGeom>
            <a:avLst/>
            <a:gdLst/>
            <a:ahLst/>
            <a:cxnLst/>
            <a:rect l="l" t="t" r="r" b="b"/>
            <a:pathLst>
              <a:path w="9146540" h="86359">
                <a:moveTo>
                  <a:pt x="9146540" y="0"/>
                </a:moveTo>
                <a:lnTo>
                  <a:pt x="0" y="0"/>
                </a:lnTo>
                <a:lnTo>
                  <a:pt x="0" y="86360"/>
                </a:lnTo>
                <a:lnTo>
                  <a:pt x="9146540" y="86360"/>
                </a:lnTo>
                <a:lnTo>
                  <a:pt x="9146540" y="0"/>
                </a:lnTo>
                <a:close/>
              </a:path>
            </a:pathLst>
          </a:custGeom>
          <a:solidFill>
            <a:srgbClr val="B9E9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-1270" y="942340"/>
            <a:ext cx="9146540" cy="86360"/>
          </a:xfrm>
          <a:custGeom>
            <a:avLst/>
            <a:gdLst/>
            <a:ahLst/>
            <a:cxnLst/>
            <a:rect l="l" t="t" r="r" b="b"/>
            <a:pathLst>
              <a:path w="9146540" h="86359">
                <a:moveTo>
                  <a:pt x="9146540" y="0"/>
                </a:moveTo>
                <a:lnTo>
                  <a:pt x="0" y="0"/>
                </a:lnTo>
                <a:lnTo>
                  <a:pt x="0" y="86360"/>
                </a:lnTo>
                <a:lnTo>
                  <a:pt x="9146540" y="86360"/>
                </a:lnTo>
                <a:lnTo>
                  <a:pt x="9146540" y="0"/>
                </a:lnTo>
                <a:close/>
              </a:path>
            </a:pathLst>
          </a:custGeom>
          <a:solidFill>
            <a:srgbClr val="B9E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-1270" y="1028699"/>
            <a:ext cx="9146540" cy="85090"/>
          </a:xfrm>
          <a:custGeom>
            <a:avLst/>
            <a:gdLst/>
            <a:ahLst/>
            <a:cxnLst/>
            <a:rect l="l" t="t" r="r" b="b"/>
            <a:pathLst>
              <a:path w="9146540" h="85090">
                <a:moveTo>
                  <a:pt x="9146540" y="0"/>
                </a:moveTo>
                <a:lnTo>
                  <a:pt x="0" y="0"/>
                </a:lnTo>
                <a:lnTo>
                  <a:pt x="0" y="85089"/>
                </a:lnTo>
                <a:lnTo>
                  <a:pt x="9146540" y="85089"/>
                </a:lnTo>
                <a:lnTo>
                  <a:pt x="9146540" y="0"/>
                </a:lnTo>
                <a:close/>
              </a:path>
            </a:pathLst>
          </a:custGeom>
          <a:solidFill>
            <a:srgbClr val="B8E7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-1270" y="1113790"/>
            <a:ext cx="9146540" cy="86360"/>
          </a:xfrm>
          <a:custGeom>
            <a:avLst/>
            <a:gdLst/>
            <a:ahLst/>
            <a:cxnLst/>
            <a:rect l="l" t="t" r="r" b="b"/>
            <a:pathLst>
              <a:path w="9146540" h="86359">
                <a:moveTo>
                  <a:pt x="9146540" y="0"/>
                </a:moveTo>
                <a:lnTo>
                  <a:pt x="0" y="0"/>
                </a:lnTo>
                <a:lnTo>
                  <a:pt x="0" y="86360"/>
                </a:lnTo>
                <a:lnTo>
                  <a:pt x="9146540" y="86360"/>
                </a:lnTo>
                <a:lnTo>
                  <a:pt x="9146540" y="0"/>
                </a:lnTo>
                <a:close/>
              </a:path>
            </a:pathLst>
          </a:custGeom>
          <a:solidFill>
            <a:srgbClr val="B7E6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-1270" y="1200149"/>
            <a:ext cx="9146540" cy="85090"/>
          </a:xfrm>
          <a:custGeom>
            <a:avLst/>
            <a:gdLst/>
            <a:ahLst/>
            <a:cxnLst/>
            <a:rect l="l" t="t" r="r" b="b"/>
            <a:pathLst>
              <a:path w="9146540" h="85090">
                <a:moveTo>
                  <a:pt x="9146540" y="0"/>
                </a:moveTo>
                <a:lnTo>
                  <a:pt x="0" y="0"/>
                </a:lnTo>
                <a:lnTo>
                  <a:pt x="0" y="85089"/>
                </a:lnTo>
                <a:lnTo>
                  <a:pt x="9146540" y="85089"/>
                </a:lnTo>
                <a:lnTo>
                  <a:pt x="9146540" y="0"/>
                </a:lnTo>
                <a:close/>
              </a:path>
            </a:pathLst>
          </a:custGeom>
          <a:solidFill>
            <a:srgbClr val="B6E5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-1270" y="1285240"/>
            <a:ext cx="9146540" cy="86360"/>
          </a:xfrm>
          <a:custGeom>
            <a:avLst/>
            <a:gdLst/>
            <a:ahLst/>
            <a:cxnLst/>
            <a:rect l="l" t="t" r="r" b="b"/>
            <a:pathLst>
              <a:path w="9146540" h="86359">
                <a:moveTo>
                  <a:pt x="9146540" y="0"/>
                </a:moveTo>
                <a:lnTo>
                  <a:pt x="0" y="0"/>
                </a:lnTo>
                <a:lnTo>
                  <a:pt x="0" y="86360"/>
                </a:lnTo>
                <a:lnTo>
                  <a:pt x="9146540" y="86360"/>
                </a:lnTo>
                <a:lnTo>
                  <a:pt x="9146540" y="0"/>
                </a:lnTo>
                <a:close/>
              </a:path>
            </a:pathLst>
          </a:custGeom>
          <a:solidFill>
            <a:srgbClr val="B5E4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-1270" y="1371599"/>
            <a:ext cx="9146540" cy="85090"/>
          </a:xfrm>
          <a:custGeom>
            <a:avLst/>
            <a:gdLst/>
            <a:ahLst/>
            <a:cxnLst/>
            <a:rect l="l" t="t" r="r" b="b"/>
            <a:pathLst>
              <a:path w="9146540" h="85090">
                <a:moveTo>
                  <a:pt x="9146540" y="0"/>
                </a:moveTo>
                <a:lnTo>
                  <a:pt x="0" y="0"/>
                </a:lnTo>
                <a:lnTo>
                  <a:pt x="0" y="85089"/>
                </a:lnTo>
                <a:lnTo>
                  <a:pt x="9146540" y="85089"/>
                </a:lnTo>
                <a:lnTo>
                  <a:pt x="9146540" y="0"/>
                </a:lnTo>
                <a:close/>
              </a:path>
            </a:pathLst>
          </a:custGeom>
          <a:solidFill>
            <a:srgbClr val="B4E3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-1270" y="1456690"/>
            <a:ext cx="9146540" cy="86360"/>
          </a:xfrm>
          <a:custGeom>
            <a:avLst/>
            <a:gdLst/>
            <a:ahLst/>
            <a:cxnLst/>
            <a:rect l="l" t="t" r="r" b="b"/>
            <a:pathLst>
              <a:path w="9146540" h="86359">
                <a:moveTo>
                  <a:pt x="9146540" y="0"/>
                </a:moveTo>
                <a:lnTo>
                  <a:pt x="0" y="0"/>
                </a:lnTo>
                <a:lnTo>
                  <a:pt x="0" y="86360"/>
                </a:lnTo>
                <a:lnTo>
                  <a:pt x="9146540" y="86360"/>
                </a:lnTo>
                <a:lnTo>
                  <a:pt x="9146540" y="0"/>
                </a:lnTo>
                <a:close/>
              </a:path>
            </a:pathLst>
          </a:custGeom>
          <a:solidFill>
            <a:srgbClr val="B4E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-1270" y="1543049"/>
            <a:ext cx="9146540" cy="85090"/>
          </a:xfrm>
          <a:custGeom>
            <a:avLst/>
            <a:gdLst/>
            <a:ahLst/>
            <a:cxnLst/>
            <a:rect l="l" t="t" r="r" b="b"/>
            <a:pathLst>
              <a:path w="9146540" h="85089">
                <a:moveTo>
                  <a:pt x="9146540" y="0"/>
                </a:moveTo>
                <a:lnTo>
                  <a:pt x="0" y="0"/>
                </a:lnTo>
                <a:lnTo>
                  <a:pt x="0" y="85089"/>
                </a:lnTo>
                <a:lnTo>
                  <a:pt x="9146540" y="85089"/>
                </a:lnTo>
                <a:lnTo>
                  <a:pt x="9146540" y="0"/>
                </a:lnTo>
                <a:close/>
              </a:path>
            </a:pathLst>
          </a:custGeom>
          <a:solidFill>
            <a:srgbClr val="B3E1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-1270" y="1628140"/>
            <a:ext cx="9146540" cy="86360"/>
          </a:xfrm>
          <a:custGeom>
            <a:avLst/>
            <a:gdLst/>
            <a:ahLst/>
            <a:cxnLst/>
            <a:rect l="l" t="t" r="r" b="b"/>
            <a:pathLst>
              <a:path w="9146540" h="86360">
                <a:moveTo>
                  <a:pt x="9146540" y="0"/>
                </a:moveTo>
                <a:lnTo>
                  <a:pt x="0" y="0"/>
                </a:lnTo>
                <a:lnTo>
                  <a:pt x="0" y="86360"/>
                </a:lnTo>
                <a:lnTo>
                  <a:pt x="9146540" y="86360"/>
                </a:lnTo>
                <a:lnTo>
                  <a:pt x="9146540" y="0"/>
                </a:lnTo>
                <a:close/>
              </a:path>
            </a:pathLst>
          </a:custGeom>
          <a:solidFill>
            <a:srgbClr val="B2E0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-1270" y="1714500"/>
            <a:ext cx="9146540" cy="85090"/>
          </a:xfrm>
          <a:custGeom>
            <a:avLst/>
            <a:gdLst/>
            <a:ahLst/>
            <a:cxnLst/>
            <a:rect l="l" t="t" r="r" b="b"/>
            <a:pathLst>
              <a:path w="9146540" h="85089">
                <a:moveTo>
                  <a:pt x="9146540" y="0"/>
                </a:moveTo>
                <a:lnTo>
                  <a:pt x="0" y="0"/>
                </a:lnTo>
                <a:lnTo>
                  <a:pt x="0" y="85089"/>
                </a:lnTo>
                <a:lnTo>
                  <a:pt x="9146540" y="85089"/>
                </a:lnTo>
                <a:lnTo>
                  <a:pt x="9146540" y="0"/>
                </a:lnTo>
                <a:close/>
              </a:path>
            </a:pathLst>
          </a:custGeom>
          <a:solidFill>
            <a:srgbClr val="B1DF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-1270" y="1799590"/>
            <a:ext cx="9146540" cy="86360"/>
          </a:xfrm>
          <a:custGeom>
            <a:avLst/>
            <a:gdLst/>
            <a:ahLst/>
            <a:cxnLst/>
            <a:rect l="l" t="t" r="r" b="b"/>
            <a:pathLst>
              <a:path w="9146540" h="86360">
                <a:moveTo>
                  <a:pt x="9146540" y="0"/>
                </a:moveTo>
                <a:lnTo>
                  <a:pt x="0" y="0"/>
                </a:lnTo>
                <a:lnTo>
                  <a:pt x="0" y="86360"/>
                </a:lnTo>
                <a:lnTo>
                  <a:pt x="9146540" y="86360"/>
                </a:lnTo>
                <a:lnTo>
                  <a:pt x="9146540" y="0"/>
                </a:lnTo>
                <a:close/>
              </a:path>
            </a:pathLst>
          </a:custGeom>
          <a:solidFill>
            <a:srgbClr val="B0DE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-1270" y="1885950"/>
            <a:ext cx="9146540" cy="85090"/>
          </a:xfrm>
          <a:custGeom>
            <a:avLst/>
            <a:gdLst/>
            <a:ahLst/>
            <a:cxnLst/>
            <a:rect l="l" t="t" r="r" b="b"/>
            <a:pathLst>
              <a:path w="9146540" h="85089">
                <a:moveTo>
                  <a:pt x="9146540" y="0"/>
                </a:moveTo>
                <a:lnTo>
                  <a:pt x="0" y="0"/>
                </a:lnTo>
                <a:lnTo>
                  <a:pt x="0" y="85089"/>
                </a:lnTo>
                <a:lnTo>
                  <a:pt x="9146540" y="85089"/>
                </a:lnTo>
                <a:lnTo>
                  <a:pt x="9146540" y="0"/>
                </a:lnTo>
                <a:close/>
              </a:path>
            </a:pathLst>
          </a:custGeom>
          <a:solidFill>
            <a:srgbClr val="B0DD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-1270" y="1971040"/>
            <a:ext cx="9146540" cy="86360"/>
          </a:xfrm>
          <a:custGeom>
            <a:avLst/>
            <a:gdLst/>
            <a:ahLst/>
            <a:cxnLst/>
            <a:rect l="l" t="t" r="r" b="b"/>
            <a:pathLst>
              <a:path w="9146540" h="86360">
                <a:moveTo>
                  <a:pt x="9146540" y="0"/>
                </a:moveTo>
                <a:lnTo>
                  <a:pt x="0" y="0"/>
                </a:lnTo>
                <a:lnTo>
                  <a:pt x="0" y="86360"/>
                </a:lnTo>
                <a:lnTo>
                  <a:pt x="9146540" y="86360"/>
                </a:lnTo>
                <a:lnTo>
                  <a:pt x="9146540" y="0"/>
                </a:lnTo>
                <a:close/>
              </a:path>
            </a:pathLst>
          </a:custGeom>
          <a:solidFill>
            <a:srgbClr val="AFDC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-1270" y="2057400"/>
            <a:ext cx="9146540" cy="85090"/>
          </a:xfrm>
          <a:custGeom>
            <a:avLst/>
            <a:gdLst/>
            <a:ahLst/>
            <a:cxnLst/>
            <a:rect l="l" t="t" r="r" b="b"/>
            <a:pathLst>
              <a:path w="9146540" h="85089">
                <a:moveTo>
                  <a:pt x="9146540" y="0"/>
                </a:moveTo>
                <a:lnTo>
                  <a:pt x="0" y="0"/>
                </a:lnTo>
                <a:lnTo>
                  <a:pt x="0" y="85089"/>
                </a:lnTo>
                <a:lnTo>
                  <a:pt x="9146540" y="85089"/>
                </a:lnTo>
                <a:lnTo>
                  <a:pt x="9146540" y="0"/>
                </a:lnTo>
                <a:close/>
              </a:path>
            </a:pathLst>
          </a:custGeom>
          <a:solidFill>
            <a:srgbClr val="AEDB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-1270" y="2142490"/>
            <a:ext cx="9146540" cy="86360"/>
          </a:xfrm>
          <a:custGeom>
            <a:avLst/>
            <a:gdLst/>
            <a:ahLst/>
            <a:cxnLst/>
            <a:rect l="l" t="t" r="r" b="b"/>
            <a:pathLst>
              <a:path w="9146540" h="86360">
                <a:moveTo>
                  <a:pt x="9146540" y="0"/>
                </a:moveTo>
                <a:lnTo>
                  <a:pt x="0" y="0"/>
                </a:lnTo>
                <a:lnTo>
                  <a:pt x="0" y="86360"/>
                </a:lnTo>
                <a:lnTo>
                  <a:pt x="9146540" y="86360"/>
                </a:lnTo>
                <a:lnTo>
                  <a:pt x="9146540" y="0"/>
                </a:lnTo>
                <a:close/>
              </a:path>
            </a:pathLst>
          </a:custGeom>
          <a:solidFill>
            <a:srgbClr val="ADDA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-1270" y="2228850"/>
            <a:ext cx="9146540" cy="85090"/>
          </a:xfrm>
          <a:custGeom>
            <a:avLst/>
            <a:gdLst/>
            <a:ahLst/>
            <a:cxnLst/>
            <a:rect l="l" t="t" r="r" b="b"/>
            <a:pathLst>
              <a:path w="9146540" h="85089">
                <a:moveTo>
                  <a:pt x="9146540" y="0"/>
                </a:moveTo>
                <a:lnTo>
                  <a:pt x="0" y="0"/>
                </a:lnTo>
                <a:lnTo>
                  <a:pt x="0" y="85089"/>
                </a:lnTo>
                <a:lnTo>
                  <a:pt x="9146540" y="85089"/>
                </a:lnTo>
                <a:lnTo>
                  <a:pt x="9146540" y="0"/>
                </a:lnTo>
                <a:close/>
              </a:path>
            </a:pathLst>
          </a:custGeom>
          <a:solidFill>
            <a:srgbClr val="ACD9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-1270" y="2313940"/>
            <a:ext cx="9146540" cy="86360"/>
          </a:xfrm>
          <a:custGeom>
            <a:avLst/>
            <a:gdLst/>
            <a:ahLst/>
            <a:cxnLst/>
            <a:rect l="l" t="t" r="r" b="b"/>
            <a:pathLst>
              <a:path w="9146540" h="86360">
                <a:moveTo>
                  <a:pt x="9146540" y="0"/>
                </a:moveTo>
                <a:lnTo>
                  <a:pt x="0" y="0"/>
                </a:lnTo>
                <a:lnTo>
                  <a:pt x="0" y="86360"/>
                </a:lnTo>
                <a:lnTo>
                  <a:pt x="9146540" y="86360"/>
                </a:lnTo>
                <a:lnTo>
                  <a:pt x="9146540" y="0"/>
                </a:lnTo>
                <a:close/>
              </a:path>
            </a:pathLst>
          </a:custGeom>
          <a:solidFill>
            <a:srgbClr val="ABD8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-1270" y="2400300"/>
            <a:ext cx="9146540" cy="85090"/>
          </a:xfrm>
          <a:custGeom>
            <a:avLst/>
            <a:gdLst/>
            <a:ahLst/>
            <a:cxnLst/>
            <a:rect l="l" t="t" r="r" b="b"/>
            <a:pathLst>
              <a:path w="9146540" h="85089">
                <a:moveTo>
                  <a:pt x="9146540" y="0"/>
                </a:moveTo>
                <a:lnTo>
                  <a:pt x="0" y="0"/>
                </a:lnTo>
                <a:lnTo>
                  <a:pt x="0" y="85089"/>
                </a:lnTo>
                <a:lnTo>
                  <a:pt x="9146540" y="85089"/>
                </a:lnTo>
                <a:lnTo>
                  <a:pt x="9146540" y="0"/>
                </a:lnTo>
                <a:close/>
              </a:path>
            </a:pathLst>
          </a:custGeom>
          <a:solidFill>
            <a:srgbClr val="ABD7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-1270" y="2485390"/>
            <a:ext cx="9146540" cy="86360"/>
          </a:xfrm>
          <a:custGeom>
            <a:avLst/>
            <a:gdLst/>
            <a:ahLst/>
            <a:cxnLst/>
            <a:rect l="l" t="t" r="r" b="b"/>
            <a:pathLst>
              <a:path w="9146540" h="86360">
                <a:moveTo>
                  <a:pt x="9146540" y="0"/>
                </a:moveTo>
                <a:lnTo>
                  <a:pt x="0" y="0"/>
                </a:lnTo>
                <a:lnTo>
                  <a:pt x="0" y="86360"/>
                </a:lnTo>
                <a:lnTo>
                  <a:pt x="9146540" y="86360"/>
                </a:lnTo>
                <a:lnTo>
                  <a:pt x="9146540" y="0"/>
                </a:lnTo>
                <a:close/>
              </a:path>
            </a:pathLst>
          </a:custGeom>
          <a:solidFill>
            <a:srgbClr val="AAD6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-1270" y="2571750"/>
            <a:ext cx="9146540" cy="85090"/>
          </a:xfrm>
          <a:custGeom>
            <a:avLst/>
            <a:gdLst/>
            <a:ahLst/>
            <a:cxnLst/>
            <a:rect l="l" t="t" r="r" b="b"/>
            <a:pathLst>
              <a:path w="9146540" h="85089">
                <a:moveTo>
                  <a:pt x="9146540" y="0"/>
                </a:moveTo>
                <a:lnTo>
                  <a:pt x="0" y="0"/>
                </a:lnTo>
                <a:lnTo>
                  <a:pt x="0" y="85089"/>
                </a:lnTo>
                <a:lnTo>
                  <a:pt x="9146540" y="85089"/>
                </a:lnTo>
                <a:lnTo>
                  <a:pt x="9146540" y="0"/>
                </a:lnTo>
                <a:close/>
              </a:path>
            </a:pathLst>
          </a:custGeom>
          <a:solidFill>
            <a:srgbClr val="A9D5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-1270" y="2656840"/>
            <a:ext cx="9146540" cy="86360"/>
          </a:xfrm>
          <a:custGeom>
            <a:avLst/>
            <a:gdLst/>
            <a:ahLst/>
            <a:cxnLst/>
            <a:rect l="l" t="t" r="r" b="b"/>
            <a:pathLst>
              <a:path w="9146540" h="86360">
                <a:moveTo>
                  <a:pt x="9146540" y="0"/>
                </a:moveTo>
                <a:lnTo>
                  <a:pt x="0" y="0"/>
                </a:lnTo>
                <a:lnTo>
                  <a:pt x="0" y="86360"/>
                </a:lnTo>
                <a:lnTo>
                  <a:pt x="9146540" y="86360"/>
                </a:lnTo>
                <a:lnTo>
                  <a:pt x="9146540" y="0"/>
                </a:lnTo>
                <a:close/>
              </a:path>
            </a:pathLst>
          </a:custGeom>
          <a:solidFill>
            <a:srgbClr val="A8D4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-1270" y="2743200"/>
            <a:ext cx="9146540" cy="85090"/>
          </a:xfrm>
          <a:custGeom>
            <a:avLst/>
            <a:gdLst/>
            <a:ahLst/>
            <a:cxnLst/>
            <a:rect l="l" t="t" r="r" b="b"/>
            <a:pathLst>
              <a:path w="9146540" h="85089">
                <a:moveTo>
                  <a:pt x="9146540" y="0"/>
                </a:moveTo>
                <a:lnTo>
                  <a:pt x="0" y="0"/>
                </a:lnTo>
                <a:lnTo>
                  <a:pt x="0" y="85089"/>
                </a:lnTo>
                <a:lnTo>
                  <a:pt x="9146540" y="85089"/>
                </a:lnTo>
                <a:lnTo>
                  <a:pt x="9146540" y="0"/>
                </a:lnTo>
                <a:close/>
              </a:path>
            </a:pathLst>
          </a:custGeom>
          <a:solidFill>
            <a:srgbClr val="A7D3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-1270" y="2828290"/>
            <a:ext cx="9146540" cy="86360"/>
          </a:xfrm>
          <a:custGeom>
            <a:avLst/>
            <a:gdLst/>
            <a:ahLst/>
            <a:cxnLst/>
            <a:rect l="l" t="t" r="r" b="b"/>
            <a:pathLst>
              <a:path w="9146540" h="86360">
                <a:moveTo>
                  <a:pt x="9146540" y="0"/>
                </a:moveTo>
                <a:lnTo>
                  <a:pt x="0" y="0"/>
                </a:lnTo>
                <a:lnTo>
                  <a:pt x="0" y="86360"/>
                </a:lnTo>
                <a:lnTo>
                  <a:pt x="9146540" y="86360"/>
                </a:lnTo>
                <a:lnTo>
                  <a:pt x="9146540" y="0"/>
                </a:lnTo>
                <a:close/>
              </a:path>
            </a:pathLst>
          </a:custGeom>
          <a:solidFill>
            <a:srgbClr val="A7D2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-1270" y="2914650"/>
            <a:ext cx="9146540" cy="85090"/>
          </a:xfrm>
          <a:custGeom>
            <a:avLst/>
            <a:gdLst/>
            <a:ahLst/>
            <a:cxnLst/>
            <a:rect l="l" t="t" r="r" b="b"/>
            <a:pathLst>
              <a:path w="9146540" h="85089">
                <a:moveTo>
                  <a:pt x="9146540" y="0"/>
                </a:moveTo>
                <a:lnTo>
                  <a:pt x="0" y="0"/>
                </a:lnTo>
                <a:lnTo>
                  <a:pt x="0" y="85089"/>
                </a:lnTo>
                <a:lnTo>
                  <a:pt x="9146540" y="85089"/>
                </a:lnTo>
                <a:lnTo>
                  <a:pt x="9146540" y="0"/>
                </a:lnTo>
                <a:close/>
              </a:path>
            </a:pathLst>
          </a:custGeom>
          <a:solidFill>
            <a:srgbClr val="A6D1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-1270" y="2999740"/>
            <a:ext cx="9146540" cy="86360"/>
          </a:xfrm>
          <a:custGeom>
            <a:avLst/>
            <a:gdLst/>
            <a:ahLst/>
            <a:cxnLst/>
            <a:rect l="l" t="t" r="r" b="b"/>
            <a:pathLst>
              <a:path w="9146540" h="86360">
                <a:moveTo>
                  <a:pt x="9146540" y="0"/>
                </a:moveTo>
                <a:lnTo>
                  <a:pt x="0" y="0"/>
                </a:lnTo>
                <a:lnTo>
                  <a:pt x="0" y="86360"/>
                </a:lnTo>
                <a:lnTo>
                  <a:pt x="9146540" y="86360"/>
                </a:lnTo>
                <a:lnTo>
                  <a:pt x="9146540" y="0"/>
                </a:lnTo>
                <a:close/>
              </a:path>
            </a:pathLst>
          </a:custGeom>
          <a:solidFill>
            <a:srgbClr val="A5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-1270" y="3086100"/>
            <a:ext cx="9146540" cy="85090"/>
          </a:xfrm>
          <a:custGeom>
            <a:avLst/>
            <a:gdLst/>
            <a:ahLst/>
            <a:cxnLst/>
            <a:rect l="l" t="t" r="r" b="b"/>
            <a:pathLst>
              <a:path w="9146540" h="85089">
                <a:moveTo>
                  <a:pt x="9146540" y="0"/>
                </a:moveTo>
                <a:lnTo>
                  <a:pt x="0" y="0"/>
                </a:lnTo>
                <a:lnTo>
                  <a:pt x="0" y="85089"/>
                </a:lnTo>
                <a:lnTo>
                  <a:pt x="9146540" y="85089"/>
                </a:lnTo>
                <a:lnTo>
                  <a:pt x="9146540" y="0"/>
                </a:lnTo>
                <a:close/>
              </a:path>
            </a:pathLst>
          </a:custGeom>
          <a:solidFill>
            <a:srgbClr val="A4CF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-1270" y="3171190"/>
            <a:ext cx="9146540" cy="86360"/>
          </a:xfrm>
          <a:custGeom>
            <a:avLst/>
            <a:gdLst/>
            <a:ahLst/>
            <a:cxnLst/>
            <a:rect l="l" t="t" r="r" b="b"/>
            <a:pathLst>
              <a:path w="9146540" h="86360">
                <a:moveTo>
                  <a:pt x="9146540" y="0"/>
                </a:moveTo>
                <a:lnTo>
                  <a:pt x="0" y="0"/>
                </a:lnTo>
                <a:lnTo>
                  <a:pt x="0" y="86360"/>
                </a:lnTo>
                <a:lnTo>
                  <a:pt x="9146540" y="86360"/>
                </a:lnTo>
                <a:lnTo>
                  <a:pt x="9146540" y="0"/>
                </a:lnTo>
                <a:close/>
              </a:path>
            </a:pathLst>
          </a:custGeom>
          <a:solidFill>
            <a:srgbClr val="A3CE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-1270" y="3257549"/>
            <a:ext cx="9146540" cy="86360"/>
          </a:xfrm>
          <a:custGeom>
            <a:avLst/>
            <a:gdLst/>
            <a:ahLst/>
            <a:cxnLst/>
            <a:rect l="l" t="t" r="r" b="b"/>
            <a:pathLst>
              <a:path w="9146540" h="86360">
                <a:moveTo>
                  <a:pt x="9146540" y="0"/>
                </a:moveTo>
                <a:lnTo>
                  <a:pt x="0" y="0"/>
                </a:lnTo>
                <a:lnTo>
                  <a:pt x="0" y="86360"/>
                </a:lnTo>
                <a:lnTo>
                  <a:pt x="9146540" y="86360"/>
                </a:lnTo>
                <a:lnTo>
                  <a:pt x="9146540" y="0"/>
                </a:lnTo>
                <a:close/>
              </a:path>
            </a:pathLst>
          </a:custGeom>
          <a:solidFill>
            <a:srgbClr val="A3CD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-1270" y="3343910"/>
            <a:ext cx="9146540" cy="85090"/>
          </a:xfrm>
          <a:custGeom>
            <a:avLst/>
            <a:gdLst/>
            <a:ahLst/>
            <a:cxnLst/>
            <a:rect l="l" t="t" r="r" b="b"/>
            <a:pathLst>
              <a:path w="9146540" h="85089">
                <a:moveTo>
                  <a:pt x="9146540" y="0"/>
                </a:moveTo>
                <a:lnTo>
                  <a:pt x="0" y="0"/>
                </a:lnTo>
                <a:lnTo>
                  <a:pt x="0" y="85089"/>
                </a:lnTo>
                <a:lnTo>
                  <a:pt x="9146540" y="85089"/>
                </a:lnTo>
                <a:lnTo>
                  <a:pt x="9146540" y="0"/>
                </a:lnTo>
                <a:close/>
              </a:path>
            </a:pathLst>
          </a:custGeom>
          <a:solidFill>
            <a:srgbClr val="A2CC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-1270" y="3428999"/>
            <a:ext cx="9146540" cy="85090"/>
          </a:xfrm>
          <a:custGeom>
            <a:avLst/>
            <a:gdLst/>
            <a:ahLst/>
            <a:cxnLst/>
            <a:rect l="l" t="t" r="r" b="b"/>
            <a:pathLst>
              <a:path w="9146540" h="85089">
                <a:moveTo>
                  <a:pt x="9146540" y="0"/>
                </a:moveTo>
                <a:lnTo>
                  <a:pt x="0" y="0"/>
                </a:lnTo>
                <a:lnTo>
                  <a:pt x="0" y="85089"/>
                </a:lnTo>
                <a:lnTo>
                  <a:pt x="9146540" y="85089"/>
                </a:lnTo>
                <a:lnTo>
                  <a:pt x="9146540" y="0"/>
                </a:lnTo>
                <a:close/>
              </a:path>
            </a:pathLst>
          </a:custGeom>
          <a:solidFill>
            <a:srgbClr val="A1CC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-1270" y="3514090"/>
            <a:ext cx="9146540" cy="86360"/>
          </a:xfrm>
          <a:custGeom>
            <a:avLst/>
            <a:gdLst/>
            <a:ahLst/>
            <a:cxnLst/>
            <a:rect l="l" t="t" r="r" b="b"/>
            <a:pathLst>
              <a:path w="9146540" h="86360">
                <a:moveTo>
                  <a:pt x="9146540" y="0"/>
                </a:moveTo>
                <a:lnTo>
                  <a:pt x="0" y="0"/>
                </a:lnTo>
                <a:lnTo>
                  <a:pt x="0" y="86360"/>
                </a:lnTo>
                <a:lnTo>
                  <a:pt x="9146540" y="86360"/>
                </a:lnTo>
                <a:lnTo>
                  <a:pt x="9146540" y="0"/>
                </a:lnTo>
                <a:close/>
              </a:path>
            </a:pathLst>
          </a:custGeom>
          <a:solidFill>
            <a:srgbClr val="A0CA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-1270" y="3600449"/>
            <a:ext cx="9146540" cy="86360"/>
          </a:xfrm>
          <a:custGeom>
            <a:avLst/>
            <a:gdLst/>
            <a:ahLst/>
            <a:cxnLst/>
            <a:rect l="l" t="t" r="r" b="b"/>
            <a:pathLst>
              <a:path w="9146540" h="86360">
                <a:moveTo>
                  <a:pt x="9146540" y="0"/>
                </a:moveTo>
                <a:lnTo>
                  <a:pt x="0" y="0"/>
                </a:lnTo>
                <a:lnTo>
                  <a:pt x="0" y="86360"/>
                </a:lnTo>
                <a:lnTo>
                  <a:pt x="9146540" y="86360"/>
                </a:lnTo>
                <a:lnTo>
                  <a:pt x="9146540" y="0"/>
                </a:lnTo>
                <a:close/>
              </a:path>
            </a:pathLst>
          </a:custGeom>
          <a:solidFill>
            <a:srgbClr val="9FC9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-1270" y="3686810"/>
            <a:ext cx="9146540" cy="85090"/>
          </a:xfrm>
          <a:custGeom>
            <a:avLst/>
            <a:gdLst/>
            <a:ahLst/>
            <a:cxnLst/>
            <a:rect l="l" t="t" r="r" b="b"/>
            <a:pathLst>
              <a:path w="9146540" h="85089">
                <a:moveTo>
                  <a:pt x="9146540" y="0"/>
                </a:moveTo>
                <a:lnTo>
                  <a:pt x="0" y="0"/>
                </a:lnTo>
                <a:lnTo>
                  <a:pt x="0" y="85089"/>
                </a:lnTo>
                <a:lnTo>
                  <a:pt x="9146540" y="85089"/>
                </a:lnTo>
                <a:lnTo>
                  <a:pt x="9146540" y="0"/>
                </a:lnTo>
                <a:close/>
              </a:path>
            </a:pathLst>
          </a:custGeom>
          <a:solidFill>
            <a:srgbClr val="9EC8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-1270" y="3771899"/>
            <a:ext cx="9146540" cy="86360"/>
          </a:xfrm>
          <a:custGeom>
            <a:avLst/>
            <a:gdLst/>
            <a:ahLst/>
            <a:cxnLst/>
            <a:rect l="l" t="t" r="r" b="b"/>
            <a:pathLst>
              <a:path w="9146540" h="86360">
                <a:moveTo>
                  <a:pt x="9146540" y="0"/>
                </a:moveTo>
                <a:lnTo>
                  <a:pt x="0" y="0"/>
                </a:lnTo>
                <a:lnTo>
                  <a:pt x="0" y="86360"/>
                </a:lnTo>
                <a:lnTo>
                  <a:pt x="9146540" y="86360"/>
                </a:lnTo>
                <a:lnTo>
                  <a:pt x="9146540" y="0"/>
                </a:lnTo>
                <a:close/>
              </a:path>
            </a:pathLst>
          </a:custGeom>
          <a:solidFill>
            <a:srgbClr val="9EC7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-1270" y="3858260"/>
            <a:ext cx="9146540" cy="85090"/>
          </a:xfrm>
          <a:custGeom>
            <a:avLst/>
            <a:gdLst/>
            <a:ahLst/>
            <a:cxnLst/>
            <a:rect l="l" t="t" r="r" b="b"/>
            <a:pathLst>
              <a:path w="9146540" h="85089">
                <a:moveTo>
                  <a:pt x="9146540" y="0"/>
                </a:moveTo>
                <a:lnTo>
                  <a:pt x="0" y="0"/>
                </a:lnTo>
                <a:lnTo>
                  <a:pt x="0" y="85089"/>
                </a:lnTo>
                <a:lnTo>
                  <a:pt x="9146540" y="85089"/>
                </a:lnTo>
                <a:lnTo>
                  <a:pt x="9146540" y="0"/>
                </a:lnTo>
                <a:close/>
              </a:path>
            </a:pathLst>
          </a:custGeom>
          <a:solidFill>
            <a:srgbClr val="9DC6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-1270" y="3943349"/>
            <a:ext cx="9146540" cy="86360"/>
          </a:xfrm>
          <a:custGeom>
            <a:avLst/>
            <a:gdLst/>
            <a:ahLst/>
            <a:cxnLst/>
            <a:rect l="l" t="t" r="r" b="b"/>
            <a:pathLst>
              <a:path w="9146540" h="86360">
                <a:moveTo>
                  <a:pt x="9146540" y="0"/>
                </a:moveTo>
                <a:lnTo>
                  <a:pt x="0" y="0"/>
                </a:lnTo>
                <a:lnTo>
                  <a:pt x="0" y="86360"/>
                </a:lnTo>
                <a:lnTo>
                  <a:pt x="9146540" y="86360"/>
                </a:lnTo>
                <a:lnTo>
                  <a:pt x="9146540" y="0"/>
                </a:lnTo>
                <a:close/>
              </a:path>
            </a:pathLst>
          </a:custGeom>
          <a:solidFill>
            <a:srgbClr val="9CC5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-1270" y="4029710"/>
            <a:ext cx="9146540" cy="85090"/>
          </a:xfrm>
          <a:custGeom>
            <a:avLst/>
            <a:gdLst/>
            <a:ahLst/>
            <a:cxnLst/>
            <a:rect l="l" t="t" r="r" b="b"/>
            <a:pathLst>
              <a:path w="9146540" h="85089">
                <a:moveTo>
                  <a:pt x="9146540" y="0"/>
                </a:moveTo>
                <a:lnTo>
                  <a:pt x="0" y="0"/>
                </a:lnTo>
                <a:lnTo>
                  <a:pt x="0" y="85089"/>
                </a:lnTo>
                <a:lnTo>
                  <a:pt x="9146540" y="85089"/>
                </a:lnTo>
                <a:lnTo>
                  <a:pt x="9146540" y="0"/>
                </a:lnTo>
                <a:close/>
              </a:path>
            </a:pathLst>
          </a:custGeom>
          <a:solidFill>
            <a:srgbClr val="9BC4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-1270" y="4114799"/>
            <a:ext cx="9146540" cy="86360"/>
          </a:xfrm>
          <a:custGeom>
            <a:avLst/>
            <a:gdLst/>
            <a:ahLst/>
            <a:cxnLst/>
            <a:rect l="l" t="t" r="r" b="b"/>
            <a:pathLst>
              <a:path w="9146540" h="86360">
                <a:moveTo>
                  <a:pt x="9146540" y="0"/>
                </a:moveTo>
                <a:lnTo>
                  <a:pt x="0" y="0"/>
                </a:lnTo>
                <a:lnTo>
                  <a:pt x="0" y="86360"/>
                </a:lnTo>
                <a:lnTo>
                  <a:pt x="9146540" y="86360"/>
                </a:lnTo>
                <a:lnTo>
                  <a:pt x="9146540" y="0"/>
                </a:lnTo>
                <a:close/>
              </a:path>
            </a:pathLst>
          </a:custGeom>
          <a:solidFill>
            <a:srgbClr val="9AC3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-1270" y="4201160"/>
            <a:ext cx="9146540" cy="85090"/>
          </a:xfrm>
          <a:custGeom>
            <a:avLst/>
            <a:gdLst/>
            <a:ahLst/>
            <a:cxnLst/>
            <a:rect l="l" t="t" r="r" b="b"/>
            <a:pathLst>
              <a:path w="9146540" h="85089">
                <a:moveTo>
                  <a:pt x="9146540" y="0"/>
                </a:moveTo>
                <a:lnTo>
                  <a:pt x="0" y="0"/>
                </a:lnTo>
                <a:lnTo>
                  <a:pt x="0" y="85089"/>
                </a:lnTo>
                <a:lnTo>
                  <a:pt x="9146540" y="85089"/>
                </a:lnTo>
                <a:lnTo>
                  <a:pt x="9146540" y="0"/>
                </a:lnTo>
                <a:close/>
              </a:path>
            </a:pathLst>
          </a:custGeom>
          <a:solidFill>
            <a:srgbClr val="9AC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-1270" y="4286249"/>
            <a:ext cx="9146540" cy="86360"/>
          </a:xfrm>
          <a:custGeom>
            <a:avLst/>
            <a:gdLst/>
            <a:ahLst/>
            <a:cxnLst/>
            <a:rect l="l" t="t" r="r" b="b"/>
            <a:pathLst>
              <a:path w="9146540" h="86360">
                <a:moveTo>
                  <a:pt x="9146540" y="0"/>
                </a:moveTo>
                <a:lnTo>
                  <a:pt x="0" y="0"/>
                </a:lnTo>
                <a:lnTo>
                  <a:pt x="0" y="86360"/>
                </a:lnTo>
                <a:lnTo>
                  <a:pt x="9146540" y="86360"/>
                </a:lnTo>
                <a:lnTo>
                  <a:pt x="9146540" y="0"/>
                </a:lnTo>
                <a:close/>
              </a:path>
            </a:pathLst>
          </a:custGeom>
          <a:solidFill>
            <a:srgbClr val="99C1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-1270" y="4372610"/>
            <a:ext cx="9146540" cy="85090"/>
          </a:xfrm>
          <a:custGeom>
            <a:avLst/>
            <a:gdLst/>
            <a:ahLst/>
            <a:cxnLst/>
            <a:rect l="l" t="t" r="r" b="b"/>
            <a:pathLst>
              <a:path w="9146540" h="85089">
                <a:moveTo>
                  <a:pt x="9146540" y="0"/>
                </a:moveTo>
                <a:lnTo>
                  <a:pt x="0" y="0"/>
                </a:lnTo>
                <a:lnTo>
                  <a:pt x="0" y="85089"/>
                </a:lnTo>
                <a:lnTo>
                  <a:pt x="9146540" y="85089"/>
                </a:lnTo>
                <a:lnTo>
                  <a:pt x="9146540" y="0"/>
                </a:lnTo>
                <a:close/>
              </a:path>
            </a:pathLst>
          </a:custGeom>
          <a:solidFill>
            <a:srgbClr val="98C0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-1270" y="4457699"/>
            <a:ext cx="9146540" cy="86360"/>
          </a:xfrm>
          <a:custGeom>
            <a:avLst/>
            <a:gdLst/>
            <a:ahLst/>
            <a:cxnLst/>
            <a:rect l="l" t="t" r="r" b="b"/>
            <a:pathLst>
              <a:path w="9146540" h="86360">
                <a:moveTo>
                  <a:pt x="9146540" y="0"/>
                </a:moveTo>
                <a:lnTo>
                  <a:pt x="0" y="0"/>
                </a:lnTo>
                <a:lnTo>
                  <a:pt x="0" y="86360"/>
                </a:lnTo>
                <a:lnTo>
                  <a:pt x="9146540" y="86360"/>
                </a:lnTo>
                <a:lnTo>
                  <a:pt x="9146540" y="0"/>
                </a:lnTo>
                <a:close/>
              </a:path>
            </a:pathLst>
          </a:custGeom>
          <a:solidFill>
            <a:srgbClr val="97BF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-1270" y="4544060"/>
            <a:ext cx="9146540" cy="85090"/>
          </a:xfrm>
          <a:custGeom>
            <a:avLst/>
            <a:gdLst/>
            <a:ahLst/>
            <a:cxnLst/>
            <a:rect l="l" t="t" r="r" b="b"/>
            <a:pathLst>
              <a:path w="9146540" h="85089">
                <a:moveTo>
                  <a:pt x="9146540" y="0"/>
                </a:moveTo>
                <a:lnTo>
                  <a:pt x="0" y="0"/>
                </a:lnTo>
                <a:lnTo>
                  <a:pt x="0" y="85089"/>
                </a:lnTo>
                <a:lnTo>
                  <a:pt x="9146540" y="85089"/>
                </a:lnTo>
                <a:lnTo>
                  <a:pt x="9146540" y="0"/>
                </a:lnTo>
                <a:close/>
              </a:path>
            </a:pathLst>
          </a:custGeom>
          <a:solidFill>
            <a:srgbClr val="96BE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-1270" y="4629149"/>
            <a:ext cx="9146540" cy="86360"/>
          </a:xfrm>
          <a:custGeom>
            <a:avLst/>
            <a:gdLst/>
            <a:ahLst/>
            <a:cxnLst/>
            <a:rect l="l" t="t" r="r" b="b"/>
            <a:pathLst>
              <a:path w="9146540" h="86360">
                <a:moveTo>
                  <a:pt x="9146540" y="0"/>
                </a:moveTo>
                <a:lnTo>
                  <a:pt x="0" y="0"/>
                </a:lnTo>
                <a:lnTo>
                  <a:pt x="0" y="86360"/>
                </a:lnTo>
                <a:lnTo>
                  <a:pt x="9146540" y="86360"/>
                </a:lnTo>
                <a:lnTo>
                  <a:pt x="9146540" y="0"/>
                </a:lnTo>
                <a:close/>
              </a:path>
            </a:pathLst>
          </a:custGeom>
          <a:solidFill>
            <a:srgbClr val="95BD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-1270" y="4715510"/>
            <a:ext cx="9146540" cy="85090"/>
          </a:xfrm>
          <a:custGeom>
            <a:avLst/>
            <a:gdLst/>
            <a:ahLst/>
            <a:cxnLst/>
            <a:rect l="l" t="t" r="r" b="b"/>
            <a:pathLst>
              <a:path w="9146540" h="85089">
                <a:moveTo>
                  <a:pt x="9146540" y="0"/>
                </a:moveTo>
                <a:lnTo>
                  <a:pt x="0" y="0"/>
                </a:lnTo>
                <a:lnTo>
                  <a:pt x="0" y="85089"/>
                </a:lnTo>
                <a:lnTo>
                  <a:pt x="9146540" y="85089"/>
                </a:lnTo>
                <a:lnTo>
                  <a:pt x="9146540" y="0"/>
                </a:lnTo>
                <a:close/>
              </a:path>
            </a:pathLst>
          </a:custGeom>
          <a:solidFill>
            <a:srgbClr val="95BC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-1270" y="4800599"/>
            <a:ext cx="9146540" cy="86360"/>
          </a:xfrm>
          <a:custGeom>
            <a:avLst/>
            <a:gdLst/>
            <a:ahLst/>
            <a:cxnLst/>
            <a:rect l="l" t="t" r="r" b="b"/>
            <a:pathLst>
              <a:path w="9146540" h="86360">
                <a:moveTo>
                  <a:pt x="9146540" y="0"/>
                </a:moveTo>
                <a:lnTo>
                  <a:pt x="0" y="0"/>
                </a:lnTo>
                <a:lnTo>
                  <a:pt x="0" y="86360"/>
                </a:lnTo>
                <a:lnTo>
                  <a:pt x="9146540" y="86360"/>
                </a:lnTo>
                <a:lnTo>
                  <a:pt x="9146540" y="0"/>
                </a:lnTo>
                <a:close/>
              </a:path>
            </a:pathLst>
          </a:custGeom>
          <a:solidFill>
            <a:srgbClr val="94BB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-1270" y="4886960"/>
            <a:ext cx="9146540" cy="85090"/>
          </a:xfrm>
          <a:custGeom>
            <a:avLst/>
            <a:gdLst/>
            <a:ahLst/>
            <a:cxnLst/>
            <a:rect l="l" t="t" r="r" b="b"/>
            <a:pathLst>
              <a:path w="9146540" h="85089">
                <a:moveTo>
                  <a:pt x="9146540" y="0"/>
                </a:moveTo>
                <a:lnTo>
                  <a:pt x="0" y="0"/>
                </a:lnTo>
                <a:lnTo>
                  <a:pt x="0" y="85089"/>
                </a:lnTo>
                <a:lnTo>
                  <a:pt x="9146540" y="85089"/>
                </a:lnTo>
                <a:lnTo>
                  <a:pt x="9146540" y="0"/>
                </a:lnTo>
                <a:close/>
              </a:path>
            </a:pathLst>
          </a:custGeom>
          <a:solidFill>
            <a:srgbClr val="93BA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-1270" y="4972049"/>
            <a:ext cx="9146540" cy="86360"/>
          </a:xfrm>
          <a:custGeom>
            <a:avLst/>
            <a:gdLst/>
            <a:ahLst/>
            <a:cxnLst/>
            <a:rect l="l" t="t" r="r" b="b"/>
            <a:pathLst>
              <a:path w="9146540" h="86360">
                <a:moveTo>
                  <a:pt x="9146540" y="0"/>
                </a:moveTo>
                <a:lnTo>
                  <a:pt x="0" y="0"/>
                </a:lnTo>
                <a:lnTo>
                  <a:pt x="0" y="86360"/>
                </a:lnTo>
                <a:lnTo>
                  <a:pt x="9146540" y="86360"/>
                </a:lnTo>
                <a:lnTo>
                  <a:pt x="9146540" y="0"/>
                </a:lnTo>
                <a:close/>
              </a:path>
            </a:pathLst>
          </a:custGeom>
          <a:solidFill>
            <a:srgbClr val="92B9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-1270" y="5058410"/>
            <a:ext cx="9146540" cy="85090"/>
          </a:xfrm>
          <a:custGeom>
            <a:avLst/>
            <a:gdLst/>
            <a:ahLst/>
            <a:cxnLst/>
            <a:rect l="l" t="t" r="r" b="b"/>
            <a:pathLst>
              <a:path w="9146540" h="85089">
                <a:moveTo>
                  <a:pt x="9146540" y="0"/>
                </a:moveTo>
                <a:lnTo>
                  <a:pt x="0" y="0"/>
                </a:lnTo>
                <a:lnTo>
                  <a:pt x="0" y="85089"/>
                </a:lnTo>
                <a:lnTo>
                  <a:pt x="9146540" y="85089"/>
                </a:lnTo>
                <a:lnTo>
                  <a:pt x="9146540" y="0"/>
                </a:lnTo>
                <a:close/>
              </a:path>
            </a:pathLst>
          </a:custGeom>
          <a:solidFill>
            <a:srgbClr val="91B8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-1270" y="5143499"/>
            <a:ext cx="9146540" cy="86360"/>
          </a:xfrm>
          <a:custGeom>
            <a:avLst/>
            <a:gdLst/>
            <a:ahLst/>
            <a:cxnLst/>
            <a:rect l="l" t="t" r="r" b="b"/>
            <a:pathLst>
              <a:path w="9146540" h="86360">
                <a:moveTo>
                  <a:pt x="9146540" y="0"/>
                </a:moveTo>
                <a:lnTo>
                  <a:pt x="0" y="0"/>
                </a:lnTo>
                <a:lnTo>
                  <a:pt x="0" y="86360"/>
                </a:lnTo>
                <a:lnTo>
                  <a:pt x="9146540" y="86360"/>
                </a:lnTo>
                <a:lnTo>
                  <a:pt x="9146540" y="0"/>
                </a:lnTo>
                <a:close/>
              </a:path>
            </a:pathLst>
          </a:custGeom>
          <a:solidFill>
            <a:srgbClr val="91B7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-1270" y="5229860"/>
            <a:ext cx="9146540" cy="85090"/>
          </a:xfrm>
          <a:custGeom>
            <a:avLst/>
            <a:gdLst/>
            <a:ahLst/>
            <a:cxnLst/>
            <a:rect l="l" t="t" r="r" b="b"/>
            <a:pathLst>
              <a:path w="9146540" h="85089">
                <a:moveTo>
                  <a:pt x="9146540" y="0"/>
                </a:moveTo>
                <a:lnTo>
                  <a:pt x="0" y="0"/>
                </a:lnTo>
                <a:lnTo>
                  <a:pt x="0" y="85089"/>
                </a:lnTo>
                <a:lnTo>
                  <a:pt x="9146540" y="85089"/>
                </a:lnTo>
                <a:lnTo>
                  <a:pt x="9146540" y="0"/>
                </a:lnTo>
                <a:close/>
              </a:path>
            </a:pathLst>
          </a:custGeom>
          <a:solidFill>
            <a:srgbClr val="90B6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-1270" y="5314949"/>
            <a:ext cx="9146540" cy="86360"/>
          </a:xfrm>
          <a:custGeom>
            <a:avLst/>
            <a:gdLst/>
            <a:ahLst/>
            <a:cxnLst/>
            <a:rect l="l" t="t" r="r" b="b"/>
            <a:pathLst>
              <a:path w="9146540" h="86360">
                <a:moveTo>
                  <a:pt x="9146540" y="0"/>
                </a:moveTo>
                <a:lnTo>
                  <a:pt x="0" y="0"/>
                </a:lnTo>
                <a:lnTo>
                  <a:pt x="0" y="86359"/>
                </a:lnTo>
                <a:lnTo>
                  <a:pt x="9146540" y="86359"/>
                </a:lnTo>
                <a:lnTo>
                  <a:pt x="9146540" y="0"/>
                </a:lnTo>
                <a:close/>
              </a:path>
            </a:pathLst>
          </a:custGeom>
          <a:solidFill>
            <a:srgbClr val="8FB5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-1270" y="5401310"/>
            <a:ext cx="9146540" cy="86360"/>
          </a:xfrm>
          <a:custGeom>
            <a:avLst/>
            <a:gdLst/>
            <a:ahLst/>
            <a:cxnLst/>
            <a:rect l="l" t="t" r="r" b="b"/>
            <a:pathLst>
              <a:path w="9146540" h="86360">
                <a:moveTo>
                  <a:pt x="9146540" y="0"/>
                </a:moveTo>
                <a:lnTo>
                  <a:pt x="0" y="0"/>
                </a:lnTo>
                <a:lnTo>
                  <a:pt x="0" y="86359"/>
                </a:lnTo>
                <a:lnTo>
                  <a:pt x="9146540" y="86359"/>
                </a:lnTo>
                <a:lnTo>
                  <a:pt x="9146540" y="0"/>
                </a:lnTo>
                <a:close/>
              </a:path>
            </a:pathLst>
          </a:custGeom>
          <a:solidFill>
            <a:srgbClr val="8EB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-1270" y="5487669"/>
            <a:ext cx="9146540" cy="85090"/>
          </a:xfrm>
          <a:custGeom>
            <a:avLst/>
            <a:gdLst/>
            <a:ahLst/>
            <a:cxnLst/>
            <a:rect l="l" t="t" r="r" b="b"/>
            <a:pathLst>
              <a:path w="9146540" h="85089">
                <a:moveTo>
                  <a:pt x="9146540" y="0"/>
                </a:moveTo>
                <a:lnTo>
                  <a:pt x="0" y="0"/>
                </a:lnTo>
                <a:lnTo>
                  <a:pt x="0" y="85089"/>
                </a:lnTo>
                <a:lnTo>
                  <a:pt x="9146540" y="85089"/>
                </a:lnTo>
                <a:lnTo>
                  <a:pt x="9146540" y="0"/>
                </a:lnTo>
                <a:close/>
              </a:path>
            </a:pathLst>
          </a:custGeom>
          <a:solidFill>
            <a:srgbClr val="8DB3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-1270" y="5572760"/>
            <a:ext cx="9146540" cy="85090"/>
          </a:xfrm>
          <a:custGeom>
            <a:avLst/>
            <a:gdLst/>
            <a:ahLst/>
            <a:cxnLst/>
            <a:rect l="l" t="t" r="r" b="b"/>
            <a:pathLst>
              <a:path w="9146540" h="85089">
                <a:moveTo>
                  <a:pt x="9146540" y="0"/>
                </a:moveTo>
                <a:lnTo>
                  <a:pt x="0" y="0"/>
                </a:lnTo>
                <a:lnTo>
                  <a:pt x="0" y="85089"/>
                </a:lnTo>
                <a:lnTo>
                  <a:pt x="9146540" y="85089"/>
                </a:lnTo>
                <a:lnTo>
                  <a:pt x="9146540" y="0"/>
                </a:lnTo>
                <a:close/>
              </a:path>
            </a:pathLst>
          </a:custGeom>
          <a:solidFill>
            <a:srgbClr val="8DB2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-1270" y="5657849"/>
            <a:ext cx="9146540" cy="86360"/>
          </a:xfrm>
          <a:custGeom>
            <a:avLst/>
            <a:gdLst/>
            <a:ahLst/>
            <a:cxnLst/>
            <a:rect l="l" t="t" r="r" b="b"/>
            <a:pathLst>
              <a:path w="9146540" h="86360">
                <a:moveTo>
                  <a:pt x="9146540" y="0"/>
                </a:moveTo>
                <a:lnTo>
                  <a:pt x="0" y="0"/>
                </a:lnTo>
                <a:lnTo>
                  <a:pt x="0" y="86359"/>
                </a:lnTo>
                <a:lnTo>
                  <a:pt x="9146540" y="86359"/>
                </a:lnTo>
                <a:lnTo>
                  <a:pt x="9146540" y="0"/>
                </a:lnTo>
                <a:close/>
              </a:path>
            </a:pathLst>
          </a:custGeom>
          <a:solidFill>
            <a:srgbClr val="8CB1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-1270" y="5744210"/>
            <a:ext cx="9146540" cy="85090"/>
          </a:xfrm>
          <a:custGeom>
            <a:avLst/>
            <a:gdLst/>
            <a:ahLst/>
            <a:cxnLst/>
            <a:rect l="l" t="t" r="r" b="b"/>
            <a:pathLst>
              <a:path w="9146540" h="85089">
                <a:moveTo>
                  <a:pt x="9146540" y="0"/>
                </a:moveTo>
                <a:lnTo>
                  <a:pt x="0" y="0"/>
                </a:lnTo>
                <a:lnTo>
                  <a:pt x="0" y="85089"/>
                </a:lnTo>
                <a:lnTo>
                  <a:pt x="9146540" y="85089"/>
                </a:lnTo>
                <a:lnTo>
                  <a:pt x="9146540" y="0"/>
                </a:lnTo>
                <a:close/>
              </a:path>
            </a:pathLst>
          </a:custGeom>
          <a:solidFill>
            <a:srgbClr val="8BB0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-1270" y="5829299"/>
            <a:ext cx="9146540" cy="86360"/>
          </a:xfrm>
          <a:custGeom>
            <a:avLst/>
            <a:gdLst/>
            <a:ahLst/>
            <a:cxnLst/>
            <a:rect l="l" t="t" r="r" b="b"/>
            <a:pathLst>
              <a:path w="9146540" h="86360">
                <a:moveTo>
                  <a:pt x="9146540" y="0"/>
                </a:moveTo>
                <a:lnTo>
                  <a:pt x="0" y="0"/>
                </a:lnTo>
                <a:lnTo>
                  <a:pt x="0" y="86359"/>
                </a:lnTo>
                <a:lnTo>
                  <a:pt x="9146540" y="86359"/>
                </a:lnTo>
                <a:lnTo>
                  <a:pt x="9146540" y="0"/>
                </a:lnTo>
                <a:close/>
              </a:path>
            </a:pathLst>
          </a:custGeom>
          <a:solidFill>
            <a:srgbClr val="8AAF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-1270" y="5915660"/>
            <a:ext cx="9146540" cy="86360"/>
          </a:xfrm>
          <a:custGeom>
            <a:avLst/>
            <a:gdLst/>
            <a:ahLst/>
            <a:cxnLst/>
            <a:rect l="l" t="t" r="r" b="b"/>
            <a:pathLst>
              <a:path w="9146540" h="86360">
                <a:moveTo>
                  <a:pt x="9146540" y="0"/>
                </a:moveTo>
                <a:lnTo>
                  <a:pt x="0" y="0"/>
                </a:lnTo>
                <a:lnTo>
                  <a:pt x="0" y="86359"/>
                </a:lnTo>
                <a:lnTo>
                  <a:pt x="9146540" y="86359"/>
                </a:lnTo>
                <a:lnTo>
                  <a:pt x="9146540" y="0"/>
                </a:lnTo>
                <a:close/>
              </a:path>
            </a:pathLst>
          </a:custGeom>
          <a:solidFill>
            <a:srgbClr val="89AE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-1270" y="6002019"/>
            <a:ext cx="9146540" cy="85090"/>
          </a:xfrm>
          <a:custGeom>
            <a:avLst/>
            <a:gdLst/>
            <a:ahLst/>
            <a:cxnLst/>
            <a:rect l="l" t="t" r="r" b="b"/>
            <a:pathLst>
              <a:path w="9146540" h="85089">
                <a:moveTo>
                  <a:pt x="9146540" y="0"/>
                </a:moveTo>
                <a:lnTo>
                  <a:pt x="0" y="0"/>
                </a:lnTo>
                <a:lnTo>
                  <a:pt x="0" y="85089"/>
                </a:lnTo>
                <a:lnTo>
                  <a:pt x="9146540" y="85089"/>
                </a:lnTo>
                <a:lnTo>
                  <a:pt x="9146540" y="0"/>
                </a:lnTo>
                <a:close/>
              </a:path>
            </a:pathLst>
          </a:custGeom>
          <a:solidFill>
            <a:srgbClr val="88AD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g object 86"/>
          <p:cNvSpPr/>
          <p:nvPr/>
        </p:nvSpPr>
        <p:spPr>
          <a:xfrm>
            <a:off x="-1270" y="6087110"/>
            <a:ext cx="9146540" cy="86360"/>
          </a:xfrm>
          <a:custGeom>
            <a:avLst/>
            <a:gdLst/>
            <a:ahLst/>
            <a:cxnLst/>
            <a:rect l="l" t="t" r="r" b="b"/>
            <a:pathLst>
              <a:path w="9146540" h="86360">
                <a:moveTo>
                  <a:pt x="9146540" y="0"/>
                </a:moveTo>
                <a:lnTo>
                  <a:pt x="0" y="0"/>
                </a:lnTo>
                <a:lnTo>
                  <a:pt x="0" y="86359"/>
                </a:lnTo>
                <a:lnTo>
                  <a:pt x="9146540" y="86359"/>
                </a:lnTo>
                <a:lnTo>
                  <a:pt x="9146540" y="0"/>
                </a:lnTo>
                <a:close/>
              </a:path>
            </a:pathLst>
          </a:custGeom>
          <a:solidFill>
            <a:srgbClr val="88AC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g object 87"/>
          <p:cNvSpPr/>
          <p:nvPr/>
        </p:nvSpPr>
        <p:spPr>
          <a:xfrm>
            <a:off x="-1270" y="6173469"/>
            <a:ext cx="9146540" cy="85090"/>
          </a:xfrm>
          <a:custGeom>
            <a:avLst/>
            <a:gdLst/>
            <a:ahLst/>
            <a:cxnLst/>
            <a:rect l="l" t="t" r="r" b="b"/>
            <a:pathLst>
              <a:path w="9146540" h="85089">
                <a:moveTo>
                  <a:pt x="9146540" y="0"/>
                </a:moveTo>
                <a:lnTo>
                  <a:pt x="0" y="0"/>
                </a:lnTo>
                <a:lnTo>
                  <a:pt x="0" y="85089"/>
                </a:lnTo>
                <a:lnTo>
                  <a:pt x="9146540" y="85089"/>
                </a:lnTo>
                <a:lnTo>
                  <a:pt x="9146540" y="0"/>
                </a:lnTo>
                <a:close/>
              </a:path>
            </a:pathLst>
          </a:custGeom>
          <a:solidFill>
            <a:srgbClr val="87AB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88"/>
          <p:cNvSpPr/>
          <p:nvPr/>
        </p:nvSpPr>
        <p:spPr>
          <a:xfrm>
            <a:off x="-1270" y="6258560"/>
            <a:ext cx="9146540" cy="85090"/>
          </a:xfrm>
          <a:custGeom>
            <a:avLst/>
            <a:gdLst/>
            <a:ahLst/>
            <a:cxnLst/>
            <a:rect l="l" t="t" r="r" b="b"/>
            <a:pathLst>
              <a:path w="9146540" h="85089">
                <a:moveTo>
                  <a:pt x="9146540" y="0"/>
                </a:moveTo>
                <a:lnTo>
                  <a:pt x="0" y="0"/>
                </a:lnTo>
                <a:lnTo>
                  <a:pt x="0" y="85089"/>
                </a:lnTo>
                <a:lnTo>
                  <a:pt x="9146540" y="85089"/>
                </a:lnTo>
                <a:lnTo>
                  <a:pt x="9146540" y="0"/>
                </a:lnTo>
                <a:close/>
              </a:path>
            </a:pathLst>
          </a:custGeom>
          <a:solidFill>
            <a:srgbClr val="86AA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89"/>
          <p:cNvSpPr/>
          <p:nvPr/>
        </p:nvSpPr>
        <p:spPr>
          <a:xfrm>
            <a:off x="-1270" y="6343649"/>
            <a:ext cx="9146540" cy="86360"/>
          </a:xfrm>
          <a:custGeom>
            <a:avLst/>
            <a:gdLst/>
            <a:ahLst/>
            <a:cxnLst/>
            <a:rect l="l" t="t" r="r" b="b"/>
            <a:pathLst>
              <a:path w="9146540" h="86360">
                <a:moveTo>
                  <a:pt x="9146540" y="0"/>
                </a:moveTo>
                <a:lnTo>
                  <a:pt x="0" y="0"/>
                </a:lnTo>
                <a:lnTo>
                  <a:pt x="0" y="86359"/>
                </a:lnTo>
                <a:lnTo>
                  <a:pt x="9146540" y="86359"/>
                </a:lnTo>
                <a:lnTo>
                  <a:pt x="9146540" y="0"/>
                </a:lnTo>
                <a:close/>
              </a:path>
            </a:pathLst>
          </a:custGeom>
          <a:solidFill>
            <a:srgbClr val="85A9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-1270" y="6430010"/>
            <a:ext cx="9146540" cy="86360"/>
          </a:xfrm>
          <a:custGeom>
            <a:avLst/>
            <a:gdLst/>
            <a:ahLst/>
            <a:cxnLst/>
            <a:rect l="l" t="t" r="r" b="b"/>
            <a:pathLst>
              <a:path w="9146540" h="86359">
                <a:moveTo>
                  <a:pt x="9146540" y="0"/>
                </a:moveTo>
                <a:lnTo>
                  <a:pt x="0" y="0"/>
                </a:lnTo>
                <a:lnTo>
                  <a:pt x="0" y="86359"/>
                </a:lnTo>
                <a:lnTo>
                  <a:pt x="9146540" y="86359"/>
                </a:lnTo>
                <a:lnTo>
                  <a:pt x="9146540" y="0"/>
                </a:lnTo>
                <a:close/>
              </a:path>
            </a:pathLst>
          </a:custGeom>
          <a:solidFill>
            <a:srgbClr val="84A8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-1270" y="6516369"/>
            <a:ext cx="9146540" cy="85090"/>
          </a:xfrm>
          <a:custGeom>
            <a:avLst/>
            <a:gdLst/>
            <a:ahLst/>
            <a:cxnLst/>
            <a:rect l="l" t="t" r="r" b="b"/>
            <a:pathLst>
              <a:path w="9146540" h="85090">
                <a:moveTo>
                  <a:pt x="9146540" y="0"/>
                </a:moveTo>
                <a:lnTo>
                  <a:pt x="0" y="0"/>
                </a:lnTo>
                <a:lnTo>
                  <a:pt x="0" y="85089"/>
                </a:lnTo>
                <a:lnTo>
                  <a:pt x="9146540" y="85089"/>
                </a:lnTo>
                <a:lnTo>
                  <a:pt x="9146540" y="0"/>
                </a:lnTo>
                <a:close/>
              </a:path>
            </a:pathLst>
          </a:custGeom>
          <a:solidFill>
            <a:srgbClr val="84A7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92"/>
          <p:cNvSpPr/>
          <p:nvPr/>
        </p:nvSpPr>
        <p:spPr>
          <a:xfrm>
            <a:off x="-1270" y="6601460"/>
            <a:ext cx="9146540" cy="86360"/>
          </a:xfrm>
          <a:custGeom>
            <a:avLst/>
            <a:gdLst/>
            <a:ahLst/>
            <a:cxnLst/>
            <a:rect l="l" t="t" r="r" b="b"/>
            <a:pathLst>
              <a:path w="9146540" h="86359">
                <a:moveTo>
                  <a:pt x="9146540" y="0"/>
                </a:moveTo>
                <a:lnTo>
                  <a:pt x="0" y="0"/>
                </a:lnTo>
                <a:lnTo>
                  <a:pt x="0" y="86360"/>
                </a:lnTo>
                <a:lnTo>
                  <a:pt x="9146540" y="86360"/>
                </a:lnTo>
                <a:lnTo>
                  <a:pt x="9146540" y="0"/>
                </a:lnTo>
                <a:close/>
              </a:path>
            </a:pathLst>
          </a:custGeom>
          <a:solidFill>
            <a:srgbClr val="83A6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93"/>
          <p:cNvSpPr/>
          <p:nvPr/>
        </p:nvSpPr>
        <p:spPr>
          <a:xfrm>
            <a:off x="-1270" y="6687819"/>
            <a:ext cx="9146540" cy="85090"/>
          </a:xfrm>
          <a:custGeom>
            <a:avLst/>
            <a:gdLst/>
            <a:ahLst/>
            <a:cxnLst/>
            <a:rect l="l" t="t" r="r" b="b"/>
            <a:pathLst>
              <a:path w="9146540" h="85090">
                <a:moveTo>
                  <a:pt x="9146540" y="0"/>
                </a:moveTo>
                <a:lnTo>
                  <a:pt x="0" y="0"/>
                </a:lnTo>
                <a:lnTo>
                  <a:pt x="0" y="85089"/>
                </a:lnTo>
                <a:lnTo>
                  <a:pt x="9146540" y="85089"/>
                </a:lnTo>
                <a:lnTo>
                  <a:pt x="9146540" y="0"/>
                </a:lnTo>
                <a:close/>
              </a:path>
            </a:pathLst>
          </a:custGeom>
          <a:solidFill>
            <a:srgbClr val="82A5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g object 94"/>
          <p:cNvSpPr/>
          <p:nvPr/>
        </p:nvSpPr>
        <p:spPr>
          <a:xfrm>
            <a:off x="-1270" y="6772910"/>
            <a:ext cx="9146540" cy="86360"/>
          </a:xfrm>
          <a:custGeom>
            <a:avLst/>
            <a:gdLst/>
            <a:ahLst/>
            <a:cxnLst/>
            <a:rect l="l" t="t" r="r" b="b"/>
            <a:pathLst>
              <a:path w="9146540" h="86359">
                <a:moveTo>
                  <a:pt x="9146540" y="0"/>
                </a:moveTo>
                <a:lnTo>
                  <a:pt x="0" y="0"/>
                </a:lnTo>
                <a:lnTo>
                  <a:pt x="0" y="86360"/>
                </a:lnTo>
                <a:lnTo>
                  <a:pt x="9146540" y="86360"/>
                </a:lnTo>
                <a:lnTo>
                  <a:pt x="9146540" y="0"/>
                </a:lnTo>
                <a:close/>
              </a:path>
            </a:pathLst>
          </a:custGeom>
          <a:solidFill>
            <a:srgbClr val="81A4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g object 95"/>
          <p:cNvSpPr/>
          <p:nvPr/>
        </p:nvSpPr>
        <p:spPr>
          <a:xfrm>
            <a:off x="77470" y="0"/>
            <a:ext cx="9066530" cy="6858000"/>
          </a:xfrm>
          <a:custGeom>
            <a:avLst/>
            <a:gdLst/>
            <a:ahLst/>
            <a:cxnLst/>
            <a:rect l="l" t="t" r="r" b="b"/>
            <a:pathLst>
              <a:path w="9066530" h="6858000">
                <a:moveTo>
                  <a:pt x="9066530" y="0"/>
                </a:moveTo>
                <a:lnTo>
                  <a:pt x="9066530" y="0"/>
                </a:lnTo>
                <a:lnTo>
                  <a:pt x="0" y="0"/>
                </a:lnTo>
                <a:lnTo>
                  <a:pt x="0" y="6858000"/>
                </a:lnTo>
                <a:lnTo>
                  <a:pt x="9066530" y="6858000"/>
                </a:lnTo>
                <a:lnTo>
                  <a:pt x="9066530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g object 96"/>
          <p:cNvSpPr/>
          <p:nvPr/>
        </p:nvSpPr>
        <p:spPr>
          <a:xfrm>
            <a:off x="64769" y="5069315"/>
            <a:ext cx="9079230" cy="1132205"/>
          </a:xfrm>
          <a:custGeom>
            <a:avLst/>
            <a:gdLst/>
            <a:ahLst/>
            <a:cxnLst/>
            <a:rect l="l" t="t" r="r" b="b"/>
            <a:pathLst>
              <a:path w="9079230" h="1132204">
                <a:moveTo>
                  <a:pt x="0" y="1081294"/>
                </a:moveTo>
                <a:lnTo>
                  <a:pt x="44917" y="1084060"/>
                </a:lnTo>
                <a:lnTo>
                  <a:pt x="89866" y="1086813"/>
                </a:lnTo>
                <a:lnTo>
                  <a:pt x="134879" y="1089545"/>
                </a:lnTo>
                <a:lnTo>
                  <a:pt x="179988" y="1092251"/>
                </a:lnTo>
                <a:lnTo>
                  <a:pt x="225226" y="1094924"/>
                </a:lnTo>
                <a:lnTo>
                  <a:pt x="270623" y="1097557"/>
                </a:lnTo>
                <a:lnTo>
                  <a:pt x="316213" y="1100143"/>
                </a:lnTo>
                <a:lnTo>
                  <a:pt x="362026" y="1102676"/>
                </a:lnTo>
                <a:lnTo>
                  <a:pt x="408096" y="1105150"/>
                </a:lnTo>
                <a:lnTo>
                  <a:pt x="454454" y="1107558"/>
                </a:lnTo>
                <a:lnTo>
                  <a:pt x="501132" y="1109892"/>
                </a:lnTo>
                <a:lnTo>
                  <a:pt x="548162" y="1112148"/>
                </a:lnTo>
                <a:lnTo>
                  <a:pt x="595577" y="1114317"/>
                </a:lnTo>
                <a:lnTo>
                  <a:pt x="643408" y="1116395"/>
                </a:lnTo>
                <a:lnTo>
                  <a:pt x="691687" y="1118373"/>
                </a:lnTo>
                <a:lnTo>
                  <a:pt x="740446" y="1120245"/>
                </a:lnTo>
                <a:lnTo>
                  <a:pt x="789718" y="1122006"/>
                </a:lnTo>
                <a:lnTo>
                  <a:pt x="839533" y="1123648"/>
                </a:lnTo>
                <a:lnTo>
                  <a:pt x="889926" y="1125164"/>
                </a:lnTo>
                <a:lnTo>
                  <a:pt x="940926" y="1126548"/>
                </a:lnTo>
                <a:lnTo>
                  <a:pt x="992567" y="1127794"/>
                </a:lnTo>
                <a:lnTo>
                  <a:pt x="1044880" y="1128895"/>
                </a:lnTo>
                <a:lnTo>
                  <a:pt x="1097898" y="1129845"/>
                </a:lnTo>
                <a:lnTo>
                  <a:pt x="1151652" y="1130636"/>
                </a:lnTo>
                <a:lnTo>
                  <a:pt x="1206174" y="1131262"/>
                </a:lnTo>
                <a:lnTo>
                  <a:pt x="1261497" y="1131717"/>
                </a:lnTo>
                <a:lnTo>
                  <a:pt x="1317653" y="1131995"/>
                </a:lnTo>
                <a:lnTo>
                  <a:pt x="1374672" y="1132087"/>
                </a:lnTo>
                <a:lnTo>
                  <a:pt x="1432589" y="1131989"/>
                </a:lnTo>
                <a:lnTo>
                  <a:pt x="1491434" y="1131693"/>
                </a:lnTo>
                <a:lnTo>
                  <a:pt x="1551239" y="1131193"/>
                </a:lnTo>
                <a:lnTo>
                  <a:pt x="1612037" y="1130482"/>
                </a:lnTo>
                <a:lnTo>
                  <a:pt x="1673860" y="1129554"/>
                </a:lnTo>
                <a:lnTo>
                  <a:pt x="1717004" y="1128758"/>
                </a:lnTo>
                <a:lnTo>
                  <a:pt x="1760551" y="1127954"/>
                </a:lnTo>
                <a:lnTo>
                  <a:pt x="1804496" y="1127139"/>
                </a:lnTo>
                <a:lnTo>
                  <a:pt x="1848834" y="1126308"/>
                </a:lnTo>
                <a:lnTo>
                  <a:pt x="1893561" y="1125456"/>
                </a:lnTo>
                <a:lnTo>
                  <a:pt x="1938672" y="1124580"/>
                </a:lnTo>
                <a:lnTo>
                  <a:pt x="1984163" y="1123676"/>
                </a:lnTo>
                <a:lnTo>
                  <a:pt x="2030030" y="1122739"/>
                </a:lnTo>
                <a:lnTo>
                  <a:pt x="2076267" y="1121765"/>
                </a:lnTo>
                <a:lnTo>
                  <a:pt x="2122872" y="1120750"/>
                </a:lnTo>
                <a:lnTo>
                  <a:pt x="2169838" y="1119690"/>
                </a:lnTo>
                <a:lnTo>
                  <a:pt x="2217162" y="1118580"/>
                </a:lnTo>
                <a:lnTo>
                  <a:pt x="2264838" y="1117417"/>
                </a:lnTo>
                <a:lnTo>
                  <a:pt x="2312864" y="1116195"/>
                </a:lnTo>
                <a:lnTo>
                  <a:pt x="2361233" y="1114911"/>
                </a:lnTo>
                <a:lnTo>
                  <a:pt x="2409942" y="1113561"/>
                </a:lnTo>
                <a:lnTo>
                  <a:pt x="2458986" y="1112141"/>
                </a:lnTo>
                <a:lnTo>
                  <a:pt x="2508361" y="1110645"/>
                </a:lnTo>
                <a:lnTo>
                  <a:pt x="2558062" y="1109071"/>
                </a:lnTo>
                <a:lnTo>
                  <a:pt x="2608085" y="1107413"/>
                </a:lnTo>
                <a:lnTo>
                  <a:pt x="2658425" y="1105668"/>
                </a:lnTo>
                <a:lnTo>
                  <a:pt x="2709078" y="1103832"/>
                </a:lnTo>
                <a:lnTo>
                  <a:pt x="2760038" y="1101900"/>
                </a:lnTo>
                <a:lnTo>
                  <a:pt x="2811303" y="1099868"/>
                </a:lnTo>
                <a:lnTo>
                  <a:pt x="2862867" y="1097731"/>
                </a:lnTo>
                <a:lnTo>
                  <a:pt x="2914726" y="1095486"/>
                </a:lnTo>
                <a:lnTo>
                  <a:pt x="2966875" y="1093129"/>
                </a:lnTo>
                <a:lnTo>
                  <a:pt x="3019311" y="1090655"/>
                </a:lnTo>
                <a:lnTo>
                  <a:pt x="3072027" y="1088060"/>
                </a:lnTo>
                <a:lnTo>
                  <a:pt x="3125021" y="1085339"/>
                </a:lnTo>
                <a:lnTo>
                  <a:pt x="3178286" y="1082490"/>
                </a:lnTo>
                <a:lnTo>
                  <a:pt x="3231820" y="1079506"/>
                </a:lnTo>
                <a:lnTo>
                  <a:pt x="3285618" y="1076385"/>
                </a:lnTo>
                <a:lnTo>
                  <a:pt x="3339674" y="1073122"/>
                </a:lnTo>
                <a:lnTo>
                  <a:pt x="3393985" y="1069713"/>
                </a:lnTo>
                <a:lnTo>
                  <a:pt x="3448546" y="1066153"/>
                </a:lnTo>
                <a:lnTo>
                  <a:pt x="3503352" y="1062439"/>
                </a:lnTo>
                <a:lnTo>
                  <a:pt x="3558400" y="1058565"/>
                </a:lnTo>
                <a:lnTo>
                  <a:pt x="3613684" y="1054529"/>
                </a:lnTo>
                <a:lnTo>
                  <a:pt x="3669200" y="1050326"/>
                </a:lnTo>
                <a:lnTo>
                  <a:pt x="3724944" y="1045951"/>
                </a:lnTo>
                <a:lnTo>
                  <a:pt x="3780911" y="1041400"/>
                </a:lnTo>
                <a:lnTo>
                  <a:pt x="3837097" y="1036670"/>
                </a:lnTo>
                <a:lnTo>
                  <a:pt x="3893497" y="1031756"/>
                </a:lnTo>
                <a:lnTo>
                  <a:pt x="3950107" y="1026653"/>
                </a:lnTo>
                <a:lnTo>
                  <a:pt x="4006922" y="1021358"/>
                </a:lnTo>
                <a:lnTo>
                  <a:pt x="4063937" y="1015866"/>
                </a:lnTo>
                <a:lnTo>
                  <a:pt x="4121150" y="1010174"/>
                </a:lnTo>
                <a:lnTo>
                  <a:pt x="4166548" y="1005551"/>
                </a:lnTo>
                <a:lnTo>
                  <a:pt x="4212539" y="1000804"/>
                </a:lnTo>
                <a:lnTo>
                  <a:pt x="4259100" y="995933"/>
                </a:lnTo>
                <a:lnTo>
                  <a:pt x="4306209" y="990941"/>
                </a:lnTo>
                <a:lnTo>
                  <a:pt x="4353843" y="985830"/>
                </a:lnTo>
                <a:lnTo>
                  <a:pt x="4401980" y="980603"/>
                </a:lnTo>
                <a:lnTo>
                  <a:pt x="4450598" y="975260"/>
                </a:lnTo>
                <a:lnTo>
                  <a:pt x="4499676" y="969804"/>
                </a:lnTo>
                <a:lnTo>
                  <a:pt x="4549189" y="964237"/>
                </a:lnTo>
                <a:lnTo>
                  <a:pt x="4599117" y="958561"/>
                </a:lnTo>
                <a:lnTo>
                  <a:pt x="4649437" y="952777"/>
                </a:lnTo>
                <a:lnTo>
                  <a:pt x="4700127" y="946889"/>
                </a:lnTo>
                <a:lnTo>
                  <a:pt x="4751165" y="940897"/>
                </a:lnTo>
                <a:lnTo>
                  <a:pt x="4802528" y="934804"/>
                </a:lnTo>
                <a:lnTo>
                  <a:pt x="4854194" y="928612"/>
                </a:lnTo>
                <a:lnTo>
                  <a:pt x="4906141" y="922322"/>
                </a:lnTo>
                <a:lnTo>
                  <a:pt x="4958347" y="915937"/>
                </a:lnTo>
                <a:lnTo>
                  <a:pt x="5010790" y="909459"/>
                </a:lnTo>
                <a:lnTo>
                  <a:pt x="5063447" y="902890"/>
                </a:lnTo>
                <a:lnTo>
                  <a:pt x="5116296" y="896231"/>
                </a:lnTo>
                <a:lnTo>
                  <a:pt x="5169315" y="889485"/>
                </a:lnTo>
                <a:lnTo>
                  <a:pt x="5222481" y="882654"/>
                </a:lnTo>
                <a:lnTo>
                  <a:pt x="5275773" y="875739"/>
                </a:lnTo>
                <a:lnTo>
                  <a:pt x="5329168" y="868743"/>
                </a:lnTo>
                <a:lnTo>
                  <a:pt x="5382644" y="861667"/>
                </a:lnTo>
                <a:lnTo>
                  <a:pt x="5436179" y="854514"/>
                </a:lnTo>
                <a:lnTo>
                  <a:pt x="5489750" y="847286"/>
                </a:lnTo>
                <a:lnTo>
                  <a:pt x="5543336" y="839984"/>
                </a:lnTo>
                <a:lnTo>
                  <a:pt x="5596914" y="832610"/>
                </a:lnTo>
                <a:lnTo>
                  <a:pt x="5650461" y="825167"/>
                </a:lnTo>
                <a:lnTo>
                  <a:pt x="5703957" y="817656"/>
                </a:lnTo>
                <a:lnTo>
                  <a:pt x="5757377" y="810080"/>
                </a:lnTo>
                <a:lnTo>
                  <a:pt x="5810701" y="802441"/>
                </a:lnTo>
                <a:lnTo>
                  <a:pt x="5863906" y="794739"/>
                </a:lnTo>
                <a:lnTo>
                  <a:pt x="5916969" y="786978"/>
                </a:lnTo>
                <a:lnTo>
                  <a:pt x="5969869" y="779160"/>
                </a:lnTo>
                <a:lnTo>
                  <a:pt x="6022584" y="771285"/>
                </a:lnTo>
                <a:lnTo>
                  <a:pt x="6075090" y="763357"/>
                </a:lnTo>
                <a:lnTo>
                  <a:pt x="6127366" y="755378"/>
                </a:lnTo>
                <a:lnTo>
                  <a:pt x="6179390" y="747348"/>
                </a:lnTo>
                <a:lnTo>
                  <a:pt x="6231139" y="739271"/>
                </a:lnTo>
                <a:lnTo>
                  <a:pt x="6282592" y="731148"/>
                </a:lnTo>
                <a:lnTo>
                  <a:pt x="6333725" y="722982"/>
                </a:lnTo>
                <a:lnTo>
                  <a:pt x="6384517" y="714773"/>
                </a:lnTo>
                <a:lnTo>
                  <a:pt x="6434945" y="706525"/>
                </a:lnTo>
                <a:lnTo>
                  <a:pt x="6484988" y="698239"/>
                </a:lnTo>
                <a:lnTo>
                  <a:pt x="6534623" y="689917"/>
                </a:lnTo>
                <a:lnTo>
                  <a:pt x="6583828" y="681561"/>
                </a:lnTo>
                <a:lnTo>
                  <a:pt x="6632580" y="673173"/>
                </a:lnTo>
                <a:lnTo>
                  <a:pt x="6680857" y="664756"/>
                </a:lnTo>
                <a:lnTo>
                  <a:pt x="6728638" y="656310"/>
                </a:lnTo>
                <a:lnTo>
                  <a:pt x="6775900" y="647838"/>
                </a:lnTo>
                <a:lnTo>
                  <a:pt x="6822620" y="639343"/>
                </a:lnTo>
                <a:lnTo>
                  <a:pt x="6868777" y="630825"/>
                </a:lnTo>
                <a:lnTo>
                  <a:pt x="6914348" y="622288"/>
                </a:lnTo>
                <a:lnTo>
                  <a:pt x="6959311" y="613732"/>
                </a:lnTo>
                <a:lnTo>
                  <a:pt x="7003644" y="605161"/>
                </a:lnTo>
                <a:lnTo>
                  <a:pt x="7047325" y="596575"/>
                </a:lnTo>
                <a:lnTo>
                  <a:pt x="7090331" y="587978"/>
                </a:lnTo>
                <a:lnTo>
                  <a:pt x="7132640" y="579370"/>
                </a:lnTo>
                <a:lnTo>
                  <a:pt x="7174230" y="570754"/>
                </a:lnTo>
                <a:lnTo>
                  <a:pt x="7235496" y="557843"/>
                </a:lnTo>
                <a:lnTo>
                  <a:pt x="7296782" y="544584"/>
                </a:lnTo>
                <a:lnTo>
                  <a:pt x="7358037" y="530997"/>
                </a:lnTo>
                <a:lnTo>
                  <a:pt x="7419207" y="517102"/>
                </a:lnTo>
                <a:lnTo>
                  <a:pt x="7480241" y="502919"/>
                </a:lnTo>
                <a:lnTo>
                  <a:pt x="7541085" y="488467"/>
                </a:lnTo>
                <a:lnTo>
                  <a:pt x="7601688" y="473766"/>
                </a:lnTo>
                <a:lnTo>
                  <a:pt x="7661998" y="458836"/>
                </a:lnTo>
                <a:lnTo>
                  <a:pt x="7721962" y="443696"/>
                </a:lnTo>
                <a:lnTo>
                  <a:pt x="7781528" y="428365"/>
                </a:lnTo>
                <a:lnTo>
                  <a:pt x="7840643" y="412865"/>
                </a:lnTo>
                <a:lnTo>
                  <a:pt x="7899256" y="397213"/>
                </a:lnTo>
                <a:lnTo>
                  <a:pt x="7957313" y="381431"/>
                </a:lnTo>
                <a:lnTo>
                  <a:pt x="8014764" y="365537"/>
                </a:lnTo>
                <a:lnTo>
                  <a:pt x="8071554" y="349552"/>
                </a:lnTo>
                <a:lnTo>
                  <a:pt x="8127633" y="333495"/>
                </a:lnTo>
                <a:lnTo>
                  <a:pt x="8182948" y="317385"/>
                </a:lnTo>
                <a:lnTo>
                  <a:pt x="8237446" y="301243"/>
                </a:lnTo>
                <a:lnTo>
                  <a:pt x="8291075" y="285088"/>
                </a:lnTo>
                <a:lnTo>
                  <a:pt x="8343783" y="268939"/>
                </a:lnTo>
                <a:lnTo>
                  <a:pt x="8395518" y="252817"/>
                </a:lnTo>
                <a:lnTo>
                  <a:pt x="8446227" y="236741"/>
                </a:lnTo>
                <a:lnTo>
                  <a:pt x="8495859" y="220731"/>
                </a:lnTo>
                <a:lnTo>
                  <a:pt x="8544359" y="204807"/>
                </a:lnTo>
                <a:lnTo>
                  <a:pt x="8591678" y="188987"/>
                </a:lnTo>
                <a:lnTo>
                  <a:pt x="8637761" y="173293"/>
                </a:lnTo>
                <a:lnTo>
                  <a:pt x="8682558" y="157742"/>
                </a:lnTo>
                <a:lnTo>
                  <a:pt x="8726015" y="142356"/>
                </a:lnTo>
                <a:lnTo>
                  <a:pt x="8768080" y="127154"/>
                </a:lnTo>
                <a:lnTo>
                  <a:pt x="8808701" y="112156"/>
                </a:lnTo>
                <a:lnTo>
                  <a:pt x="8847826" y="97380"/>
                </a:lnTo>
                <a:lnTo>
                  <a:pt x="8885402" y="82848"/>
                </a:lnTo>
                <a:lnTo>
                  <a:pt x="8921377" y="68578"/>
                </a:lnTo>
                <a:lnTo>
                  <a:pt x="8988315" y="40905"/>
                </a:lnTo>
                <a:lnTo>
                  <a:pt x="9048222" y="14518"/>
                </a:lnTo>
                <a:lnTo>
                  <a:pt x="9075409" y="1856"/>
                </a:lnTo>
                <a:lnTo>
                  <a:pt x="9079230" y="0"/>
                </a:lnTo>
              </a:path>
            </a:pathLst>
          </a:custGeom>
          <a:ln w="64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g object 97"/>
          <p:cNvSpPr/>
          <p:nvPr/>
        </p:nvSpPr>
        <p:spPr>
          <a:xfrm>
            <a:off x="64769" y="3486299"/>
            <a:ext cx="9079230" cy="871219"/>
          </a:xfrm>
          <a:custGeom>
            <a:avLst/>
            <a:gdLst/>
            <a:ahLst/>
            <a:cxnLst/>
            <a:rect l="l" t="t" r="r" b="b"/>
            <a:pathLst>
              <a:path w="9079230" h="871220">
                <a:moveTo>
                  <a:pt x="0" y="871070"/>
                </a:moveTo>
                <a:lnTo>
                  <a:pt x="35872" y="852020"/>
                </a:lnTo>
                <a:lnTo>
                  <a:pt x="71890" y="832972"/>
                </a:lnTo>
                <a:lnTo>
                  <a:pt x="108196" y="813929"/>
                </a:lnTo>
                <a:lnTo>
                  <a:pt x="144936" y="794892"/>
                </a:lnTo>
                <a:lnTo>
                  <a:pt x="182254" y="775864"/>
                </a:lnTo>
                <a:lnTo>
                  <a:pt x="220295" y="756847"/>
                </a:lnTo>
                <a:lnTo>
                  <a:pt x="259204" y="737842"/>
                </a:lnTo>
                <a:lnTo>
                  <a:pt x="299124" y="718853"/>
                </a:lnTo>
                <a:lnTo>
                  <a:pt x="340201" y="699880"/>
                </a:lnTo>
                <a:lnTo>
                  <a:pt x="382579" y="680927"/>
                </a:lnTo>
                <a:lnTo>
                  <a:pt x="426402" y="661996"/>
                </a:lnTo>
                <a:lnTo>
                  <a:pt x="471815" y="643088"/>
                </a:lnTo>
                <a:lnTo>
                  <a:pt x="518964" y="624206"/>
                </a:lnTo>
                <a:lnTo>
                  <a:pt x="567991" y="605351"/>
                </a:lnTo>
                <a:lnTo>
                  <a:pt x="619042" y="586527"/>
                </a:lnTo>
                <a:lnTo>
                  <a:pt x="672262" y="567735"/>
                </a:lnTo>
                <a:lnTo>
                  <a:pt x="727794" y="548977"/>
                </a:lnTo>
                <a:lnTo>
                  <a:pt x="785784" y="530256"/>
                </a:lnTo>
                <a:lnTo>
                  <a:pt x="846376" y="511574"/>
                </a:lnTo>
                <a:lnTo>
                  <a:pt x="909715" y="492932"/>
                </a:lnTo>
                <a:lnTo>
                  <a:pt x="975944" y="474333"/>
                </a:lnTo>
                <a:lnTo>
                  <a:pt x="1045210" y="455780"/>
                </a:lnTo>
                <a:lnTo>
                  <a:pt x="1082590" y="445879"/>
                </a:lnTo>
                <a:lnTo>
                  <a:pt x="1120703" y="435783"/>
                </a:lnTo>
                <a:lnTo>
                  <a:pt x="1159535" y="425506"/>
                </a:lnTo>
                <a:lnTo>
                  <a:pt x="1199075" y="415066"/>
                </a:lnTo>
                <a:lnTo>
                  <a:pt x="1239312" y="404476"/>
                </a:lnTo>
                <a:lnTo>
                  <a:pt x="1280234" y="393753"/>
                </a:lnTo>
                <a:lnTo>
                  <a:pt x="1321828" y="382913"/>
                </a:lnTo>
                <a:lnTo>
                  <a:pt x="1364085" y="371972"/>
                </a:lnTo>
                <a:lnTo>
                  <a:pt x="1406991" y="360945"/>
                </a:lnTo>
                <a:lnTo>
                  <a:pt x="1450536" y="349847"/>
                </a:lnTo>
                <a:lnTo>
                  <a:pt x="1494708" y="338696"/>
                </a:lnTo>
                <a:lnTo>
                  <a:pt x="1539495" y="327506"/>
                </a:lnTo>
                <a:lnTo>
                  <a:pt x="1584885" y="316293"/>
                </a:lnTo>
                <a:lnTo>
                  <a:pt x="1630868" y="305073"/>
                </a:lnTo>
                <a:lnTo>
                  <a:pt x="1677430" y="293862"/>
                </a:lnTo>
                <a:lnTo>
                  <a:pt x="1724561" y="282674"/>
                </a:lnTo>
                <a:lnTo>
                  <a:pt x="1772250" y="271528"/>
                </a:lnTo>
                <a:lnTo>
                  <a:pt x="1820483" y="260437"/>
                </a:lnTo>
                <a:lnTo>
                  <a:pt x="1869251" y="249417"/>
                </a:lnTo>
                <a:lnTo>
                  <a:pt x="1918541" y="238485"/>
                </a:lnTo>
                <a:lnTo>
                  <a:pt x="1968341" y="227656"/>
                </a:lnTo>
                <a:lnTo>
                  <a:pt x="2018640" y="216946"/>
                </a:lnTo>
                <a:lnTo>
                  <a:pt x="2069426" y="206370"/>
                </a:lnTo>
                <a:lnTo>
                  <a:pt x="2120688" y="195944"/>
                </a:lnTo>
                <a:lnTo>
                  <a:pt x="2172415" y="185685"/>
                </a:lnTo>
                <a:lnTo>
                  <a:pt x="2224593" y="175607"/>
                </a:lnTo>
                <a:lnTo>
                  <a:pt x="2277213" y="165727"/>
                </a:lnTo>
                <a:lnTo>
                  <a:pt x="2330261" y="156060"/>
                </a:lnTo>
                <a:lnTo>
                  <a:pt x="2383728" y="146621"/>
                </a:lnTo>
                <a:lnTo>
                  <a:pt x="2437600" y="137428"/>
                </a:lnTo>
                <a:lnTo>
                  <a:pt x="2491866" y="128495"/>
                </a:lnTo>
                <a:lnTo>
                  <a:pt x="2546515" y="119838"/>
                </a:lnTo>
                <a:lnTo>
                  <a:pt x="2601536" y="111473"/>
                </a:lnTo>
                <a:lnTo>
                  <a:pt x="2656915" y="103416"/>
                </a:lnTo>
                <a:lnTo>
                  <a:pt x="2712643" y="95682"/>
                </a:lnTo>
                <a:lnTo>
                  <a:pt x="2768707" y="88287"/>
                </a:lnTo>
                <a:lnTo>
                  <a:pt x="2825095" y="81247"/>
                </a:lnTo>
                <a:lnTo>
                  <a:pt x="2881797" y="74577"/>
                </a:lnTo>
                <a:lnTo>
                  <a:pt x="2938799" y="68294"/>
                </a:lnTo>
                <a:lnTo>
                  <a:pt x="2996092" y="62413"/>
                </a:lnTo>
                <a:lnTo>
                  <a:pt x="3053662" y="56949"/>
                </a:lnTo>
                <a:lnTo>
                  <a:pt x="3111500" y="51920"/>
                </a:lnTo>
                <a:lnTo>
                  <a:pt x="3155936" y="48311"/>
                </a:lnTo>
                <a:lnTo>
                  <a:pt x="3200713" y="44829"/>
                </a:lnTo>
                <a:lnTo>
                  <a:pt x="3245823" y="41474"/>
                </a:lnTo>
                <a:lnTo>
                  <a:pt x="3291262" y="38246"/>
                </a:lnTo>
                <a:lnTo>
                  <a:pt x="3337024" y="35145"/>
                </a:lnTo>
                <a:lnTo>
                  <a:pt x="3383104" y="32173"/>
                </a:lnTo>
                <a:lnTo>
                  <a:pt x="3429495" y="29329"/>
                </a:lnTo>
                <a:lnTo>
                  <a:pt x="3476192" y="26614"/>
                </a:lnTo>
                <a:lnTo>
                  <a:pt x="3523190" y="24028"/>
                </a:lnTo>
                <a:lnTo>
                  <a:pt x="3570484" y="21571"/>
                </a:lnTo>
                <a:lnTo>
                  <a:pt x="3618067" y="19245"/>
                </a:lnTo>
                <a:lnTo>
                  <a:pt x="3665934" y="17049"/>
                </a:lnTo>
                <a:lnTo>
                  <a:pt x="3714080" y="14984"/>
                </a:lnTo>
                <a:lnTo>
                  <a:pt x="3762499" y="13051"/>
                </a:lnTo>
                <a:lnTo>
                  <a:pt x="3811186" y="11249"/>
                </a:lnTo>
                <a:lnTo>
                  <a:pt x="3860134" y="9579"/>
                </a:lnTo>
                <a:lnTo>
                  <a:pt x="3909339" y="8042"/>
                </a:lnTo>
                <a:lnTo>
                  <a:pt x="3958795" y="6638"/>
                </a:lnTo>
                <a:lnTo>
                  <a:pt x="4008496" y="5367"/>
                </a:lnTo>
                <a:lnTo>
                  <a:pt x="4058437" y="4230"/>
                </a:lnTo>
                <a:lnTo>
                  <a:pt x="4108612" y="3227"/>
                </a:lnTo>
                <a:lnTo>
                  <a:pt x="4159016" y="2359"/>
                </a:lnTo>
                <a:lnTo>
                  <a:pt x="4209643" y="1626"/>
                </a:lnTo>
                <a:lnTo>
                  <a:pt x="4260488" y="1028"/>
                </a:lnTo>
                <a:lnTo>
                  <a:pt x="4311545" y="566"/>
                </a:lnTo>
                <a:lnTo>
                  <a:pt x="4362808" y="240"/>
                </a:lnTo>
                <a:lnTo>
                  <a:pt x="4414272" y="51"/>
                </a:lnTo>
                <a:lnTo>
                  <a:pt x="4465932" y="0"/>
                </a:lnTo>
                <a:lnTo>
                  <a:pt x="4517782" y="85"/>
                </a:lnTo>
                <a:lnTo>
                  <a:pt x="4569816" y="309"/>
                </a:lnTo>
                <a:lnTo>
                  <a:pt x="4622029" y="670"/>
                </a:lnTo>
                <a:lnTo>
                  <a:pt x="4674416" y="1171"/>
                </a:lnTo>
                <a:lnTo>
                  <a:pt x="4726970" y="1810"/>
                </a:lnTo>
                <a:lnTo>
                  <a:pt x="4779686" y="2590"/>
                </a:lnTo>
                <a:lnTo>
                  <a:pt x="4832559" y="3509"/>
                </a:lnTo>
                <a:lnTo>
                  <a:pt x="4885584" y="4568"/>
                </a:lnTo>
                <a:lnTo>
                  <a:pt x="4938753" y="5769"/>
                </a:lnTo>
                <a:lnTo>
                  <a:pt x="4992063" y="7110"/>
                </a:lnTo>
                <a:lnTo>
                  <a:pt x="5045508" y="8593"/>
                </a:lnTo>
                <a:lnTo>
                  <a:pt x="5099081" y="10219"/>
                </a:lnTo>
                <a:lnTo>
                  <a:pt x="5152778" y="11986"/>
                </a:lnTo>
                <a:lnTo>
                  <a:pt x="5206592" y="13897"/>
                </a:lnTo>
                <a:lnTo>
                  <a:pt x="5260519" y="15950"/>
                </a:lnTo>
                <a:lnTo>
                  <a:pt x="5314553" y="18148"/>
                </a:lnTo>
                <a:lnTo>
                  <a:pt x="5368688" y="20489"/>
                </a:lnTo>
                <a:lnTo>
                  <a:pt x="5422919" y="22975"/>
                </a:lnTo>
                <a:lnTo>
                  <a:pt x="5477240" y="25606"/>
                </a:lnTo>
                <a:lnTo>
                  <a:pt x="5531646" y="28382"/>
                </a:lnTo>
                <a:lnTo>
                  <a:pt x="5586130" y="31304"/>
                </a:lnTo>
                <a:lnTo>
                  <a:pt x="5640689" y="34372"/>
                </a:lnTo>
                <a:lnTo>
                  <a:pt x="5695315" y="37587"/>
                </a:lnTo>
                <a:lnTo>
                  <a:pt x="5750004" y="40949"/>
                </a:lnTo>
                <a:lnTo>
                  <a:pt x="5804749" y="44458"/>
                </a:lnTo>
                <a:lnTo>
                  <a:pt x="5859547" y="48115"/>
                </a:lnTo>
                <a:lnTo>
                  <a:pt x="5914390" y="51920"/>
                </a:lnTo>
                <a:lnTo>
                  <a:pt x="5962023" y="55408"/>
                </a:lnTo>
                <a:lnTo>
                  <a:pt x="6010597" y="59199"/>
                </a:lnTo>
                <a:lnTo>
                  <a:pt x="6060071" y="63283"/>
                </a:lnTo>
                <a:lnTo>
                  <a:pt x="6110404" y="67651"/>
                </a:lnTo>
                <a:lnTo>
                  <a:pt x="6161554" y="72292"/>
                </a:lnTo>
                <a:lnTo>
                  <a:pt x="6213481" y="77196"/>
                </a:lnTo>
                <a:lnTo>
                  <a:pt x="6266143" y="82355"/>
                </a:lnTo>
                <a:lnTo>
                  <a:pt x="6319500" y="87757"/>
                </a:lnTo>
                <a:lnTo>
                  <a:pt x="6373509" y="93394"/>
                </a:lnTo>
                <a:lnTo>
                  <a:pt x="6428130" y="99256"/>
                </a:lnTo>
                <a:lnTo>
                  <a:pt x="6483322" y="105333"/>
                </a:lnTo>
                <a:lnTo>
                  <a:pt x="6539043" y="111615"/>
                </a:lnTo>
                <a:lnTo>
                  <a:pt x="6595253" y="118092"/>
                </a:lnTo>
                <a:lnTo>
                  <a:pt x="6651910" y="124754"/>
                </a:lnTo>
                <a:lnTo>
                  <a:pt x="6708973" y="131593"/>
                </a:lnTo>
                <a:lnTo>
                  <a:pt x="6766401" y="138597"/>
                </a:lnTo>
                <a:lnTo>
                  <a:pt x="6824152" y="145758"/>
                </a:lnTo>
                <a:lnTo>
                  <a:pt x="6882186" y="153065"/>
                </a:lnTo>
                <a:lnTo>
                  <a:pt x="6940462" y="160509"/>
                </a:lnTo>
                <a:lnTo>
                  <a:pt x="6998937" y="168080"/>
                </a:lnTo>
                <a:lnTo>
                  <a:pt x="7057572" y="175768"/>
                </a:lnTo>
                <a:lnTo>
                  <a:pt x="7116325" y="183564"/>
                </a:lnTo>
                <a:lnTo>
                  <a:pt x="7175154" y="191457"/>
                </a:lnTo>
                <a:lnTo>
                  <a:pt x="7234019" y="199438"/>
                </a:lnTo>
                <a:lnTo>
                  <a:pt x="7292878" y="207497"/>
                </a:lnTo>
                <a:lnTo>
                  <a:pt x="7351691" y="215625"/>
                </a:lnTo>
                <a:lnTo>
                  <a:pt x="7410415" y="223811"/>
                </a:lnTo>
                <a:lnTo>
                  <a:pt x="7469011" y="232046"/>
                </a:lnTo>
                <a:lnTo>
                  <a:pt x="7527436" y="240320"/>
                </a:lnTo>
                <a:lnTo>
                  <a:pt x="7585650" y="248624"/>
                </a:lnTo>
                <a:lnTo>
                  <a:pt x="7643612" y="256947"/>
                </a:lnTo>
                <a:lnTo>
                  <a:pt x="7701279" y="265280"/>
                </a:lnTo>
                <a:lnTo>
                  <a:pt x="7758612" y="273612"/>
                </a:lnTo>
                <a:lnTo>
                  <a:pt x="7815569" y="281935"/>
                </a:lnTo>
                <a:lnTo>
                  <a:pt x="7872109" y="290239"/>
                </a:lnTo>
                <a:lnTo>
                  <a:pt x="7928190" y="298513"/>
                </a:lnTo>
                <a:lnTo>
                  <a:pt x="7983772" y="306748"/>
                </a:lnTo>
                <a:lnTo>
                  <a:pt x="8038813" y="314934"/>
                </a:lnTo>
                <a:lnTo>
                  <a:pt x="8093273" y="323062"/>
                </a:lnTo>
                <a:lnTo>
                  <a:pt x="8147109" y="331121"/>
                </a:lnTo>
                <a:lnTo>
                  <a:pt x="8200281" y="339102"/>
                </a:lnTo>
                <a:lnTo>
                  <a:pt x="8252748" y="346996"/>
                </a:lnTo>
                <a:lnTo>
                  <a:pt x="8304469" y="354791"/>
                </a:lnTo>
                <a:lnTo>
                  <a:pt x="8355401" y="362479"/>
                </a:lnTo>
                <a:lnTo>
                  <a:pt x="8405505" y="370050"/>
                </a:lnTo>
                <a:lnTo>
                  <a:pt x="8454740" y="377494"/>
                </a:lnTo>
                <a:lnTo>
                  <a:pt x="8503063" y="384801"/>
                </a:lnTo>
                <a:lnTo>
                  <a:pt x="8550433" y="391962"/>
                </a:lnTo>
                <a:lnTo>
                  <a:pt x="8596811" y="398967"/>
                </a:lnTo>
                <a:lnTo>
                  <a:pt x="8642153" y="405805"/>
                </a:lnTo>
                <a:lnTo>
                  <a:pt x="8686420" y="412468"/>
                </a:lnTo>
                <a:lnTo>
                  <a:pt x="8729570" y="418945"/>
                </a:lnTo>
                <a:lnTo>
                  <a:pt x="8771562" y="425226"/>
                </a:lnTo>
                <a:lnTo>
                  <a:pt x="8812355" y="431303"/>
                </a:lnTo>
                <a:lnTo>
                  <a:pt x="8851907" y="437165"/>
                </a:lnTo>
                <a:lnTo>
                  <a:pt x="8890178" y="442802"/>
                </a:lnTo>
                <a:lnTo>
                  <a:pt x="8962710" y="453363"/>
                </a:lnTo>
                <a:lnTo>
                  <a:pt x="9029623" y="462908"/>
                </a:lnTo>
                <a:lnTo>
                  <a:pt x="9060868" y="467276"/>
                </a:lnTo>
                <a:lnTo>
                  <a:pt x="9079230" y="469799"/>
                </a:lnTo>
              </a:path>
            </a:pathLst>
          </a:custGeom>
          <a:ln w="64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g object 98"/>
          <p:cNvSpPr/>
          <p:nvPr/>
        </p:nvSpPr>
        <p:spPr>
          <a:xfrm>
            <a:off x="53340" y="5640069"/>
            <a:ext cx="3006090" cy="1211580"/>
          </a:xfrm>
          <a:custGeom>
            <a:avLst/>
            <a:gdLst/>
            <a:ahLst/>
            <a:cxnLst/>
            <a:rect l="l" t="t" r="r" b="b"/>
            <a:pathLst>
              <a:path w="3006090" h="1211579">
                <a:moveTo>
                  <a:pt x="0" y="0"/>
                </a:moveTo>
                <a:lnTo>
                  <a:pt x="51731" y="23513"/>
                </a:lnTo>
                <a:lnTo>
                  <a:pt x="103456" y="47020"/>
                </a:lnTo>
                <a:lnTo>
                  <a:pt x="155166" y="70514"/>
                </a:lnTo>
                <a:lnTo>
                  <a:pt x="206856" y="93987"/>
                </a:lnTo>
                <a:lnTo>
                  <a:pt x="258517" y="117434"/>
                </a:lnTo>
                <a:lnTo>
                  <a:pt x="310144" y="140847"/>
                </a:lnTo>
                <a:lnTo>
                  <a:pt x="361729" y="164220"/>
                </a:lnTo>
                <a:lnTo>
                  <a:pt x="413265" y="187545"/>
                </a:lnTo>
                <a:lnTo>
                  <a:pt x="464746" y="210817"/>
                </a:lnTo>
                <a:lnTo>
                  <a:pt x="516163" y="234029"/>
                </a:lnTo>
                <a:lnTo>
                  <a:pt x="567511" y="257173"/>
                </a:lnTo>
                <a:lnTo>
                  <a:pt x="618782" y="280244"/>
                </a:lnTo>
                <a:lnTo>
                  <a:pt x="669970" y="303234"/>
                </a:lnTo>
                <a:lnTo>
                  <a:pt x="721066" y="326136"/>
                </a:lnTo>
                <a:lnTo>
                  <a:pt x="772065" y="348945"/>
                </a:lnTo>
                <a:lnTo>
                  <a:pt x="822959" y="371653"/>
                </a:lnTo>
                <a:lnTo>
                  <a:pt x="873742" y="394254"/>
                </a:lnTo>
                <a:lnTo>
                  <a:pt x="924406" y="416740"/>
                </a:lnTo>
                <a:lnTo>
                  <a:pt x="974945" y="439106"/>
                </a:lnTo>
                <a:lnTo>
                  <a:pt x="1025351" y="461343"/>
                </a:lnTo>
                <a:lnTo>
                  <a:pt x="1075617" y="483447"/>
                </a:lnTo>
                <a:lnTo>
                  <a:pt x="1125737" y="505410"/>
                </a:lnTo>
                <a:lnTo>
                  <a:pt x="1175704" y="527225"/>
                </a:lnTo>
                <a:lnTo>
                  <a:pt x="1225510" y="548885"/>
                </a:lnTo>
                <a:lnTo>
                  <a:pt x="1275148" y="570384"/>
                </a:lnTo>
                <a:lnTo>
                  <a:pt x="1324613" y="591716"/>
                </a:lnTo>
                <a:lnTo>
                  <a:pt x="1373895" y="612873"/>
                </a:lnTo>
                <a:lnTo>
                  <a:pt x="1422990" y="633848"/>
                </a:lnTo>
                <a:lnTo>
                  <a:pt x="1471889" y="654636"/>
                </a:lnTo>
                <a:lnTo>
                  <a:pt x="1520586" y="675229"/>
                </a:lnTo>
                <a:lnTo>
                  <a:pt x="1569073" y="695620"/>
                </a:lnTo>
                <a:lnTo>
                  <a:pt x="1617344" y="715803"/>
                </a:lnTo>
                <a:lnTo>
                  <a:pt x="1665392" y="735772"/>
                </a:lnTo>
                <a:lnTo>
                  <a:pt x="1713210" y="755518"/>
                </a:lnTo>
                <a:lnTo>
                  <a:pt x="1760791" y="775037"/>
                </a:lnTo>
                <a:lnTo>
                  <a:pt x="1808127" y="794320"/>
                </a:lnTo>
                <a:lnTo>
                  <a:pt x="1855213" y="813362"/>
                </a:lnTo>
                <a:lnTo>
                  <a:pt x="1902040" y="832155"/>
                </a:lnTo>
                <a:lnTo>
                  <a:pt x="1948602" y="850693"/>
                </a:lnTo>
                <a:lnTo>
                  <a:pt x="1994892" y="868970"/>
                </a:lnTo>
                <a:lnTo>
                  <a:pt x="2040903" y="886977"/>
                </a:lnTo>
                <a:lnTo>
                  <a:pt x="2086627" y="904710"/>
                </a:lnTo>
                <a:lnTo>
                  <a:pt x="2132059" y="922160"/>
                </a:lnTo>
                <a:lnTo>
                  <a:pt x="2177191" y="939322"/>
                </a:lnTo>
                <a:lnTo>
                  <a:pt x="2222016" y="956188"/>
                </a:lnTo>
                <a:lnTo>
                  <a:pt x="2266527" y="972752"/>
                </a:lnTo>
                <a:lnTo>
                  <a:pt x="2310717" y="989007"/>
                </a:lnTo>
                <a:lnTo>
                  <a:pt x="2354580" y="1004947"/>
                </a:lnTo>
                <a:lnTo>
                  <a:pt x="2398107" y="1020564"/>
                </a:lnTo>
                <a:lnTo>
                  <a:pt x="2441292" y="1035852"/>
                </a:lnTo>
                <a:lnTo>
                  <a:pt x="2484129" y="1050804"/>
                </a:lnTo>
                <a:lnTo>
                  <a:pt x="2526610" y="1065414"/>
                </a:lnTo>
                <a:lnTo>
                  <a:pt x="2568728" y="1079675"/>
                </a:lnTo>
                <a:lnTo>
                  <a:pt x="2610476" y="1093580"/>
                </a:lnTo>
                <a:lnTo>
                  <a:pt x="2651848" y="1107123"/>
                </a:lnTo>
                <a:lnTo>
                  <a:pt x="2692836" y="1120296"/>
                </a:lnTo>
                <a:lnTo>
                  <a:pt x="2733433" y="1133093"/>
                </a:lnTo>
                <a:lnTo>
                  <a:pt x="2773633" y="1145507"/>
                </a:lnTo>
                <a:lnTo>
                  <a:pt x="2813428" y="1157532"/>
                </a:lnTo>
                <a:lnTo>
                  <a:pt x="2852811" y="1169161"/>
                </a:lnTo>
                <a:lnTo>
                  <a:pt x="2891776" y="1180387"/>
                </a:lnTo>
                <a:lnTo>
                  <a:pt x="2930316" y="1191203"/>
                </a:lnTo>
                <a:lnTo>
                  <a:pt x="2968422" y="1201603"/>
                </a:lnTo>
                <a:lnTo>
                  <a:pt x="3006090" y="1211579"/>
                </a:lnTo>
              </a:path>
            </a:pathLst>
          </a:custGeom>
          <a:ln w="64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g object 99"/>
          <p:cNvSpPr/>
          <p:nvPr/>
        </p:nvSpPr>
        <p:spPr>
          <a:xfrm>
            <a:off x="64769" y="5284469"/>
            <a:ext cx="9079230" cy="1467485"/>
          </a:xfrm>
          <a:custGeom>
            <a:avLst/>
            <a:gdLst/>
            <a:ahLst/>
            <a:cxnLst/>
            <a:rect l="l" t="t" r="r" b="b"/>
            <a:pathLst>
              <a:path w="9079230" h="1467484">
                <a:moveTo>
                  <a:pt x="0" y="0"/>
                </a:moveTo>
                <a:lnTo>
                  <a:pt x="37291" y="12931"/>
                </a:lnTo>
                <a:lnTo>
                  <a:pt x="74705" y="25898"/>
                </a:lnTo>
                <a:lnTo>
                  <a:pt x="112361" y="38923"/>
                </a:lnTo>
                <a:lnTo>
                  <a:pt x="150382" y="52025"/>
                </a:lnTo>
                <a:lnTo>
                  <a:pt x="188889" y="65228"/>
                </a:lnTo>
                <a:lnTo>
                  <a:pt x="228004" y="78551"/>
                </a:lnTo>
                <a:lnTo>
                  <a:pt x="267847" y="92016"/>
                </a:lnTo>
                <a:lnTo>
                  <a:pt x="308541" y="105644"/>
                </a:lnTo>
                <a:lnTo>
                  <a:pt x="350207" y="119458"/>
                </a:lnTo>
                <a:lnTo>
                  <a:pt x="392967" y="133477"/>
                </a:lnTo>
                <a:lnTo>
                  <a:pt x="436941" y="147724"/>
                </a:lnTo>
                <a:lnTo>
                  <a:pt x="482252" y="162220"/>
                </a:lnTo>
                <a:lnTo>
                  <a:pt x="529021" y="176985"/>
                </a:lnTo>
                <a:lnTo>
                  <a:pt x="577369" y="192042"/>
                </a:lnTo>
                <a:lnTo>
                  <a:pt x="627419" y="207411"/>
                </a:lnTo>
                <a:lnTo>
                  <a:pt x="679291" y="223114"/>
                </a:lnTo>
                <a:lnTo>
                  <a:pt x="733107" y="239172"/>
                </a:lnTo>
                <a:lnTo>
                  <a:pt x="788988" y="255606"/>
                </a:lnTo>
                <a:lnTo>
                  <a:pt x="847056" y="272438"/>
                </a:lnTo>
                <a:lnTo>
                  <a:pt x="907433" y="289689"/>
                </a:lnTo>
                <a:lnTo>
                  <a:pt x="970240" y="307381"/>
                </a:lnTo>
                <a:lnTo>
                  <a:pt x="1035598" y="325534"/>
                </a:lnTo>
                <a:lnTo>
                  <a:pt x="1103630" y="344169"/>
                </a:lnTo>
                <a:lnTo>
                  <a:pt x="1142170" y="354639"/>
                </a:lnTo>
                <a:lnTo>
                  <a:pt x="1181577" y="365356"/>
                </a:lnTo>
                <a:lnTo>
                  <a:pt x="1221827" y="376309"/>
                </a:lnTo>
                <a:lnTo>
                  <a:pt x="1262894" y="387487"/>
                </a:lnTo>
                <a:lnTo>
                  <a:pt x="1304756" y="398879"/>
                </a:lnTo>
                <a:lnTo>
                  <a:pt x="1347388" y="410472"/>
                </a:lnTo>
                <a:lnTo>
                  <a:pt x="1390767" y="422257"/>
                </a:lnTo>
                <a:lnTo>
                  <a:pt x="1434869" y="434221"/>
                </a:lnTo>
                <a:lnTo>
                  <a:pt x="1479670" y="446352"/>
                </a:lnTo>
                <a:lnTo>
                  <a:pt x="1525146" y="458640"/>
                </a:lnTo>
                <a:lnTo>
                  <a:pt x="1571273" y="471073"/>
                </a:lnTo>
                <a:lnTo>
                  <a:pt x="1618028" y="483640"/>
                </a:lnTo>
                <a:lnTo>
                  <a:pt x="1665386" y="496329"/>
                </a:lnTo>
                <a:lnTo>
                  <a:pt x="1713324" y="509128"/>
                </a:lnTo>
                <a:lnTo>
                  <a:pt x="1761817" y="522027"/>
                </a:lnTo>
                <a:lnTo>
                  <a:pt x="1810843" y="535014"/>
                </a:lnTo>
                <a:lnTo>
                  <a:pt x="1860376" y="548078"/>
                </a:lnTo>
                <a:lnTo>
                  <a:pt x="1910394" y="561206"/>
                </a:lnTo>
                <a:lnTo>
                  <a:pt x="1960872" y="574388"/>
                </a:lnTo>
                <a:lnTo>
                  <a:pt x="2011787" y="587613"/>
                </a:lnTo>
                <a:lnTo>
                  <a:pt x="2063115" y="600868"/>
                </a:lnTo>
                <a:lnTo>
                  <a:pt x="2114831" y="614143"/>
                </a:lnTo>
                <a:lnTo>
                  <a:pt x="2166912" y="627426"/>
                </a:lnTo>
                <a:lnTo>
                  <a:pt x="2219334" y="640705"/>
                </a:lnTo>
                <a:lnTo>
                  <a:pt x="2272073" y="653970"/>
                </a:lnTo>
                <a:lnTo>
                  <a:pt x="2325106" y="667208"/>
                </a:lnTo>
                <a:lnTo>
                  <a:pt x="2378408" y="680409"/>
                </a:lnTo>
                <a:lnTo>
                  <a:pt x="2431955" y="693561"/>
                </a:lnTo>
                <a:lnTo>
                  <a:pt x="2485725" y="706652"/>
                </a:lnTo>
                <a:lnTo>
                  <a:pt x="2539692" y="719671"/>
                </a:lnTo>
                <a:lnTo>
                  <a:pt x="2593834" y="732607"/>
                </a:lnTo>
                <a:lnTo>
                  <a:pt x="2648125" y="745448"/>
                </a:lnTo>
                <a:lnTo>
                  <a:pt x="2702543" y="758183"/>
                </a:lnTo>
                <a:lnTo>
                  <a:pt x="2757063" y="770801"/>
                </a:lnTo>
                <a:lnTo>
                  <a:pt x="2811662" y="783290"/>
                </a:lnTo>
                <a:lnTo>
                  <a:pt x="2866315" y="795638"/>
                </a:lnTo>
                <a:lnTo>
                  <a:pt x="2921000" y="807834"/>
                </a:lnTo>
                <a:lnTo>
                  <a:pt x="2975691" y="819867"/>
                </a:lnTo>
                <a:lnTo>
                  <a:pt x="3030366" y="831726"/>
                </a:lnTo>
                <a:lnTo>
                  <a:pt x="3085000" y="843398"/>
                </a:lnTo>
                <a:lnTo>
                  <a:pt x="3139569" y="854873"/>
                </a:lnTo>
                <a:lnTo>
                  <a:pt x="3194050" y="866139"/>
                </a:lnTo>
                <a:lnTo>
                  <a:pt x="3240083" y="875519"/>
                </a:lnTo>
                <a:lnTo>
                  <a:pt x="3286579" y="884911"/>
                </a:lnTo>
                <a:lnTo>
                  <a:pt x="3333517" y="894310"/>
                </a:lnTo>
                <a:lnTo>
                  <a:pt x="3380878" y="903715"/>
                </a:lnTo>
                <a:lnTo>
                  <a:pt x="3428641" y="913121"/>
                </a:lnTo>
                <a:lnTo>
                  <a:pt x="3476789" y="922524"/>
                </a:lnTo>
                <a:lnTo>
                  <a:pt x="3525300" y="931922"/>
                </a:lnTo>
                <a:lnTo>
                  <a:pt x="3574155" y="941311"/>
                </a:lnTo>
                <a:lnTo>
                  <a:pt x="3623335" y="950688"/>
                </a:lnTo>
                <a:lnTo>
                  <a:pt x="3672819" y="960048"/>
                </a:lnTo>
                <a:lnTo>
                  <a:pt x="3722589" y="969389"/>
                </a:lnTo>
                <a:lnTo>
                  <a:pt x="3772625" y="978707"/>
                </a:lnTo>
                <a:lnTo>
                  <a:pt x="3822906" y="987999"/>
                </a:lnTo>
                <a:lnTo>
                  <a:pt x="3873414" y="997260"/>
                </a:lnTo>
                <a:lnTo>
                  <a:pt x="3924129" y="1006488"/>
                </a:lnTo>
                <a:lnTo>
                  <a:pt x="3975031" y="1015680"/>
                </a:lnTo>
                <a:lnTo>
                  <a:pt x="4026101" y="1024831"/>
                </a:lnTo>
                <a:lnTo>
                  <a:pt x="4077318" y="1033938"/>
                </a:lnTo>
                <a:lnTo>
                  <a:pt x="4128664" y="1042998"/>
                </a:lnTo>
                <a:lnTo>
                  <a:pt x="4180118" y="1052007"/>
                </a:lnTo>
                <a:lnTo>
                  <a:pt x="4231661" y="1060961"/>
                </a:lnTo>
                <a:lnTo>
                  <a:pt x="4283274" y="1069858"/>
                </a:lnTo>
                <a:lnTo>
                  <a:pt x="4334936" y="1078694"/>
                </a:lnTo>
                <a:lnTo>
                  <a:pt x="4386629" y="1087465"/>
                </a:lnTo>
                <a:lnTo>
                  <a:pt x="4438332" y="1096168"/>
                </a:lnTo>
                <a:lnTo>
                  <a:pt x="4490026" y="1104800"/>
                </a:lnTo>
                <a:lnTo>
                  <a:pt x="4541691" y="1113356"/>
                </a:lnTo>
                <a:lnTo>
                  <a:pt x="4593308" y="1121834"/>
                </a:lnTo>
                <a:lnTo>
                  <a:pt x="4644856" y="1130229"/>
                </a:lnTo>
                <a:lnTo>
                  <a:pt x="4696317" y="1138539"/>
                </a:lnTo>
                <a:lnTo>
                  <a:pt x="4747671" y="1146760"/>
                </a:lnTo>
                <a:lnTo>
                  <a:pt x="4798898" y="1154889"/>
                </a:lnTo>
                <a:lnTo>
                  <a:pt x="4849978" y="1162922"/>
                </a:lnTo>
                <a:lnTo>
                  <a:pt x="4900892" y="1170855"/>
                </a:lnTo>
                <a:lnTo>
                  <a:pt x="4951620" y="1178685"/>
                </a:lnTo>
                <a:lnTo>
                  <a:pt x="5002143" y="1186409"/>
                </a:lnTo>
                <a:lnTo>
                  <a:pt x="5052441" y="1194023"/>
                </a:lnTo>
                <a:lnTo>
                  <a:pt x="5102494" y="1201524"/>
                </a:lnTo>
                <a:lnTo>
                  <a:pt x="5152283" y="1208908"/>
                </a:lnTo>
                <a:lnTo>
                  <a:pt x="5201787" y="1216172"/>
                </a:lnTo>
                <a:lnTo>
                  <a:pt x="5250989" y="1223312"/>
                </a:lnTo>
                <a:lnTo>
                  <a:pt x="5299867" y="1230325"/>
                </a:lnTo>
                <a:lnTo>
                  <a:pt x="5348402" y="1237207"/>
                </a:lnTo>
                <a:lnTo>
                  <a:pt x="5396574" y="1243954"/>
                </a:lnTo>
                <a:lnTo>
                  <a:pt x="5444365" y="1250565"/>
                </a:lnTo>
                <a:lnTo>
                  <a:pt x="5491754" y="1257034"/>
                </a:lnTo>
                <a:lnTo>
                  <a:pt x="5538721" y="1263358"/>
                </a:lnTo>
                <a:lnTo>
                  <a:pt x="5585248" y="1269535"/>
                </a:lnTo>
                <a:lnTo>
                  <a:pt x="5631314" y="1275560"/>
                </a:lnTo>
                <a:lnTo>
                  <a:pt x="5676900" y="1281429"/>
                </a:lnTo>
                <a:lnTo>
                  <a:pt x="5732382" y="1288481"/>
                </a:lnTo>
                <a:lnTo>
                  <a:pt x="5788040" y="1295329"/>
                </a:lnTo>
                <a:lnTo>
                  <a:pt x="5843838" y="1301976"/>
                </a:lnTo>
                <a:lnTo>
                  <a:pt x="5899742" y="1308428"/>
                </a:lnTo>
                <a:lnTo>
                  <a:pt x="5955719" y="1314687"/>
                </a:lnTo>
                <a:lnTo>
                  <a:pt x="6011733" y="1320760"/>
                </a:lnTo>
                <a:lnTo>
                  <a:pt x="6067752" y="1326649"/>
                </a:lnTo>
                <a:lnTo>
                  <a:pt x="6123741" y="1332358"/>
                </a:lnTo>
                <a:lnTo>
                  <a:pt x="6179667" y="1337893"/>
                </a:lnTo>
                <a:lnTo>
                  <a:pt x="6235494" y="1343257"/>
                </a:lnTo>
                <a:lnTo>
                  <a:pt x="6291189" y="1348455"/>
                </a:lnTo>
                <a:lnTo>
                  <a:pt x="6346718" y="1353491"/>
                </a:lnTo>
                <a:lnTo>
                  <a:pt x="6402047" y="1358368"/>
                </a:lnTo>
                <a:lnTo>
                  <a:pt x="6457142" y="1363091"/>
                </a:lnTo>
                <a:lnTo>
                  <a:pt x="6511969" y="1367665"/>
                </a:lnTo>
                <a:lnTo>
                  <a:pt x="6566493" y="1372093"/>
                </a:lnTo>
                <a:lnTo>
                  <a:pt x="6620681" y="1376380"/>
                </a:lnTo>
                <a:lnTo>
                  <a:pt x="6674499" y="1380530"/>
                </a:lnTo>
                <a:lnTo>
                  <a:pt x="6727912" y="1384547"/>
                </a:lnTo>
                <a:lnTo>
                  <a:pt x="6780887" y="1388435"/>
                </a:lnTo>
                <a:lnTo>
                  <a:pt x="6833389" y="1392199"/>
                </a:lnTo>
                <a:lnTo>
                  <a:pt x="6885385" y="1395842"/>
                </a:lnTo>
                <a:lnTo>
                  <a:pt x="6936840" y="1399369"/>
                </a:lnTo>
                <a:lnTo>
                  <a:pt x="6987720" y="1402785"/>
                </a:lnTo>
                <a:lnTo>
                  <a:pt x="7037992" y="1406093"/>
                </a:lnTo>
                <a:lnTo>
                  <a:pt x="7087621" y="1409297"/>
                </a:lnTo>
                <a:lnTo>
                  <a:pt x="7136573" y="1412402"/>
                </a:lnTo>
                <a:lnTo>
                  <a:pt x="7184814" y="1415412"/>
                </a:lnTo>
                <a:lnTo>
                  <a:pt x="7232310" y="1418331"/>
                </a:lnTo>
                <a:lnTo>
                  <a:pt x="7279027" y="1421163"/>
                </a:lnTo>
                <a:lnTo>
                  <a:pt x="7324931" y="1423913"/>
                </a:lnTo>
                <a:lnTo>
                  <a:pt x="7369987" y="1426584"/>
                </a:lnTo>
                <a:lnTo>
                  <a:pt x="7414163" y="1429182"/>
                </a:lnTo>
                <a:lnTo>
                  <a:pt x="7457423" y="1431710"/>
                </a:lnTo>
                <a:lnTo>
                  <a:pt x="7499735" y="1434172"/>
                </a:lnTo>
                <a:lnTo>
                  <a:pt x="7541062" y="1436572"/>
                </a:lnTo>
                <a:lnTo>
                  <a:pt x="7581373" y="1438915"/>
                </a:lnTo>
                <a:lnTo>
                  <a:pt x="7620632" y="1441205"/>
                </a:lnTo>
                <a:lnTo>
                  <a:pt x="7658805" y="1443447"/>
                </a:lnTo>
                <a:lnTo>
                  <a:pt x="7731759" y="1447799"/>
                </a:lnTo>
                <a:lnTo>
                  <a:pt x="7813513" y="1452728"/>
                </a:lnTo>
                <a:lnTo>
                  <a:pt x="7888379" y="1456800"/>
                </a:lnTo>
                <a:lnTo>
                  <a:pt x="7956930" y="1460083"/>
                </a:lnTo>
                <a:lnTo>
                  <a:pt x="8019742" y="1462643"/>
                </a:lnTo>
                <a:lnTo>
                  <a:pt x="8077387" y="1464548"/>
                </a:lnTo>
                <a:lnTo>
                  <a:pt x="8130439" y="1465862"/>
                </a:lnTo>
                <a:lnTo>
                  <a:pt x="8179473" y="1466654"/>
                </a:lnTo>
                <a:lnTo>
                  <a:pt x="8225062" y="1466990"/>
                </a:lnTo>
                <a:lnTo>
                  <a:pt x="8267781" y="1466937"/>
                </a:lnTo>
                <a:lnTo>
                  <a:pt x="8308202" y="1466561"/>
                </a:lnTo>
                <a:lnTo>
                  <a:pt x="8346900" y="1465930"/>
                </a:lnTo>
                <a:lnTo>
                  <a:pt x="8421422" y="1464165"/>
                </a:lnTo>
                <a:lnTo>
                  <a:pt x="8458394" y="1463166"/>
                </a:lnTo>
                <a:lnTo>
                  <a:pt x="8495939" y="1462177"/>
                </a:lnTo>
                <a:lnTo>
                  <a:pt x="8534629" y="1461266"/>
                </a:lnTo>
                <a:lnTo>
                  <a:pt x="8575040" y="1460499"/>
                </a:lnTo>
                <a:lnTo>
                  <a:pt x="8637813" y="1459156"/>
                </a:lnTo>
                <a:lnTo>
                  <a:pt x="8697490" y="1457246"/>
                </a:lnTo>
                <a:lnTo>
                  <a:pt x="8754373" y="1454832"/>
                </a:lnTo>
                <a:lnTo>
                  <a:pt x="8808765" y="1451977"/>
                </a:lnTo>
                <a:lnTo>
                  <a:pt x="8860971" y="1448744"/>
                </a:lnTo>
                <a:lnTo>
                  <a:pt x="8911293" y="1445197"/>
                </a:lnTo>
                <a:lnTo>
                  <a:pt x="8960035" y="1441397"/>
                </a:lnTo>
                <a:lnTo>
                  <a:pt x="9007500" y="1437409"/>
                </a:lnTo>
                <a:lnTo>
                  <a:pt x="9053992" y="1433294"/>
                </a:lnTo>
                <a:lnTo>
                  <a:pt x="9079230" y="1430993"/>
                </a:lnTo>
              </a:path>
            </a:pathLst>
          </a:custGeom>
          <a:ln w="64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2213609" y="5137943"/>
            <a:ext cx="6930390" cy="1713864"/>
          </a:xfrm>
          <a:custGeom>
            <a:avLst/>
            <a:gdLst/>
            <a:ahLst/>
            <a:cxnLst/>
            <a:rect l="l" t="t" r="r" b="b"/>
            <a:pathLst>
              <a:path w="6930390" h="1713865">
                <a:moveTo>
                  <a:pt x="0" y="1713706"/>
                </a:moveTo>
                <a:lnTo>
                  <a:pt x="32529" y="1677134"/>
                </a:lnTo>
                <a:lnTo>
                  <a:pt x="65162" y="1640587"/>
                </a:lnTo>
                <a:lnTo>
                  <a:pt x="98003" y="1604090"/>
                </a:lnTo>
                <a:lnTo>
                  <a:pt x="131155" y="1567667"/>
                </a:lnTo>
                <a:lnTo>
                  <a:pt x="164723" y="1531343"/>
                </a:lnTo>
                <a:lnTo>
                  <a:pt x="198810" y="1495144"/>
                </a:lnTo>
                <a:lnTo>
                  <a:pt x="233521" y="1459094"/>
                </a:lnTo>
                <a:lnTo>
                  <a:pt x="268958" y="1423217"/>
                </a:lnTo>
                <a:lnTo>
                  <a:pt x="305226" y="1387539"/>
                </a:lnTo>
                <a:lnTo>
                  <a:pt x="342429" y="1352085"/>
                </a:lnTo>
                <a:lnTo>
                  <a:pt x="380671" y="1316879"/>
                </a:lnTo>
                <a:lnTo>
                  <a:pt x="420055" y="1281946"/>
                </a:lnTo>
                <a:lnTo>
                  <a:pt x="460685" y="1247312"/>
                </a:lnTo>
                <a:lnTo>
                  <a:pt x="502665" y="1213000"/>
                </a:lnTo>
                <a:lnTo>
                  <a:pt x="546100" y="1179036"/>
                </a:lnTo>
                <a:lnTo>
                  <a:pt x="583894" y="1150967"/>
                </a:lnTo>
                <a:lnTo>
                  <a:pt x="623104" y="1122692"/>
                </a:lnTo>
                <a:lnTo>
                  <a:pt x="663592" y="1094287"/>
                </a:lnTo>
                <a:lnTo>
                  <a:pt x="705221" y="1065826"/>
                </a:lnTo>
                <a:lnTo>
                  <a:pt x="747852" y="1037387"/>
                </a:lnTo>
                <a:lnTo>
                  <a:pt x="791351" y="1009044"/>
                </a:lnTo>
                <a:lnTo>
                  <a:pt x="835578" y="980874"/>
                </a:lnTo>
                <a:lnTo>
                  <a:pt x="880397" y="952951"/>
                </a:lnTo>
                <a:lnTo>
                  <a:pt x="925671" y="925353"/>
                </a:lnTo>
                <a:lnTo>
                  <a:pt x="971262" y="898155"/>
                </a:lnTo>
                <a:lnTo>
                  <a:pt x="1017034" y="871432"/>
                </a:lnTo>
                <a:lnTo>
                  <a:pt x="1062848" y="845261"/>
                </a:lnTo>
                <a:lnTo>
                  <a:pt x="1108569" y="819717"/>
                </a:lnTo>
                <a:lnTo>
                  <a:pt x="1154058" y="794876"/>
                </a:lnTo>
                <a:lnTo>
                  <a:pt x="1199179" y="770813"/>
                </a:lnTo>
                <a:lnTo>
                  <a:pt x="1243795" y="747605"/>
                </a:lnTo>
                <a:lnTo>
                  <a:pt x="1287767" y="725327"/>
                </a:lnTo>
                <a:lnTo>
                  <a:pt x="1330960" y="704056"/>
                </a:lnTo>
                <a:lnTo>
                  <a:pt x="1377730" y="681497"/>
                </a:lnTo>
                <a:lnTo>
                  <a:pt x="1422588" y="660392"/>
                </a:lnTo>
                <a:lnTo>
                  <a:pt x="1465943" y="640585"/>
                </a:lnTo>
                <a:lnTo>
                  <a:pt x="1508204" y="621922"/>
                </a:lnTo>
                <a:lnTo>
                  <a:pt x="1549780" y="604249"/>
                </a:lnTo>
                <a:lnTo>
                  <a:pt x="1591081" y="587412"/>
                </a:lnTo>
                <a:lnTo>
                  <a:pt x="1632516" y="571255"/>
                </a:lnTo>
                <a:lnTo>
                  <a:pt x="1674495" y="555625"/>
                </a:lnTo>
                <a:lnTo>
                  <a:pt x="1717425" y="540366"/>
                </a:lnTo>
                <a:lnTo>
                  <a:pt x="1761718" y="525326"/>
                </a:lnTo>
                <a:lnTo>
                  <a:pt x="1807781" y="510348"/>
                </a:lnTo>
                <a:lnTo>
                  <a:pt x="1856025" y="495280"/>
                </a:lnTo>
                <a:lnTo>
                  <a:pt x="1906859" y="479966"/>
                </a:lnTo>
                <a:lnTo>
                  <a:pt x="1960691" y="464251"/>
                </a:lnTo>
                <a:lnTo>
                  <a:pt x="2017932" y="447983"/>
                </a:lnTo>
                <a:lnTo>
                  <a:pt x="2078989" y="431006"/>
                </a:lnTo>
                <a:lnTo>
                  <a:pt x="2119018" y="420146"/>
                </a:lnTo>
                <a:lnTo>
                  <a:pt x="2161311" y="408984"/>
                </a:lnTo>
                <a:lnTo>
                  <a:pt x="2205672" y="397558"/>
                </a:lnTo>
                <a:lnTo>
                  <a:pt x="2251907" y="385904"/>
                </a:lnTo>
                <a:lnTo>
                  <a:pt x="2299823" y="374060"/>
                </a:lnTo>
                <a:lnTo>
                  <a:pt x="2349225" y="362062"/>
                </a:lnTo>
                <a:lnTo>
                  <a:pt x="2399920" y="349946"/>
                </a:lnTo>
                <a:lnTo>
                  <a:pt x="2451712" y="337751"/>
                </a:lnTo>
                <a:lnTo>
                  <a:pt x="2504407" y="325512"/>
                </a:lnTo>
                <a:lnTo>
                  <a:pt x="2557812" y="313266"/>
                </a:lnTo>
                <a:lnTo>
                  <a:pt x="2611732" y="301051"/>
                </a:lnTo>
                <a:lnTo>
                  <a:pt x="2665972" y="288903"/>
                </a:lnTo>
                <a:lnTo>
                  <a:pt x="2720340" y="276860"/>
                </a:lnTo>
                <a:lnTo>
                  <a:pt x="2774639" y="264957"/>
                </a:lnTo>
                <a:lnTo>
                  <a:pt x="2828677" y="253231"/>
                </a:lnTo>
                <a:lnTo>
                  <a:pt x="2882258" y="241721"/>
                </a:lnTo>
                <a:lnTo>
                  <a:pt x="2935190" y="230462"/>
                </a:lnTo>
                <a:lnTo>
                  <a:pt x="2987277" y="219491"/>
                </a:lnTo>
                <a:lnTo>
                  <a:pt x="3038324" y="208845"/>
                </a:lnTo>
                <a:lnTo>
                  <a:pt x="3088139" y="198562"/>
                </a:lnTo>
                <a:lnTo>
                  <a:pt x="3136527" y="188677"/>
                </a:lnTo>
                <a:lnTo>
                  <a:pt x="3183294" y="179228"/>
                </a:lnTo>
                <a:lnTo>
                  <a:pt x="3228244" y="170251"/>
                </a:lnTo>
                <a:lnTo>
                  <a:pt x="3271185" y="161784"/>
                </a:lnTo>
                <a:lnTo>
                  <a:pt x="3311921" y="153863"/>
                </a:lnTo>
                <a:lnTo>
                  <a:pt x="3350260" y="146526"/>
                </a:lnTo>
                <a:lnTo>
                  <a:pt x="3419542" y="133523"/>
                </a:lnTo>
                <a:lnTo>
                  <a:pt x="3480598" y="122490"/>
                </a:lnTo>
                <a:lnTo>
                  <a:pt x="3534804" y="113188"/>
                </a:lnTo>
                <a:lnTo>
                  <a:pt x="3583537" y="105377"/>
                </a:lnTo>
                <a:lnTo>
                  <a:pt x="3628174" y="98818"/>
                </a:lnTo>
                <a:lnTo>
                  <a:pt x="3670091" y="93272"/>
                </a:lnTo>
                <a:lnTo>
                  <a:pt x="3710667" y="88500"/>
                </a:lnTo>
                <a:lnTo>
                  <a:pt x="3751277" y="84262"/>
                </a:lnTo>
                <a:lnTo>
                  <a:pt x="3793298" y="80318"/>
                </a:lnTo>
                <a:lnTo>
                  <a:pt x="3838108" y="76430"/>
                </a:lnTo>
                <a:lnTo>
                  <a:pt x="3887084" y="72358"/>
                </a:lnTo>
                <a:lnTo>
                  <a:pt x="3941602" y="67863"/>
                </a:lnTo>
                <a:lnTo>
                  <a:pt x="4003040" y="62706"/>
                </a:lnTo>
                <a:lnTo>
                  <a:pt x="4044581" y="59416"/>
                </a:lnTo>
                <a:lnTo>
                  <a:pt x="4088159" y="56089"/>
                </a:lnTo>
                <a:lnTo>
                  <a:pt x="4133583" y="52738"/>
                </a:lnTo>
                <a:lnTo>
                  <a:pt x="4180661" y="49377"/>
                </a:lnTo>
                <a:lnTo>
                  <a:pt x="4229201" y="46021"/>
                </a:lnTo>
                <a:lnTo>
                  <a:pt x="4279011" y="42682"/>
                </a:lnTo>
                <a:lnTo>
                  <a:pt x="4329900" y="39375"/>
                </a:lnTo>
                <a:lnTo>
                  <a:pt x="4381676" y="36115"/>
                </a:lnTo>
                <a:lnTo>
                  <a:pt x="4434147" y="32914"/>
                </a:lnTo>
                <a:lnTo>
                  <a:pt x="4487122" y="29788"/>
                </a:lnTo>
                <a:lnTo>
                  <a:pt x="4540409" y="26750"/>
                </a:lnTo>
                <a:lnTo>
                  <a:pt x="4593815" y="23813"/>
                </a:lnTo>
                <a:lnTo>
                  <a:pt x="4647151" y="20993"/>
                </a:lnTo>
                <a:lnTo>
                  <a:pt x="4700222" y="18303"/>
                </a:lnTo>
                <a:lnTo>
                  <a:pt x="4752839" y="15756"/>
                </a:lnTo>
                <a:lnTo>
                  <a:pt x="4804810" y="13368"/>
                </a:lnTo>
                <a:lnTo>
                  <a:pt x="4855941" y="11152"/>
                </a:lnTo>
                <a:lnTo>
                  <a:pt x="4906043" y="9121"/>
                </a:lnTo>
                <a:lnTo>
                  <a:pt x="4954923" y="7291"/>
                </a:lnTo>
                <a:lnTo>
                  <a:pt x="5002389" y="5674"/>
                </a:lnTo>
                <a:lnTo>
                  <a:pt x="5048249" y="4286"/>
                </a:lnTo>
                <a:lnTo>
                  <a:pt x="5312886" y="0"/>
                </a:lnTo>
                <a:lnTo>
                  <a:pt x="5588000" y="476"/>
                </a:lnTo>
                <a:lnTo>
                  <a:pt x="5804058" y="2857"/>
                </a:lnTo>
                <a:lnTo>
                  <a:pt x="5891530" y="4286"/>
                </a:lnTo>
                <a:lnTo>
                  <a:pt x="6497320" y="4286"/>
                </a:lnTo>
                <a:lnTo>
                  <a:pt x="6559470" y="6154"/>
                </a:lnTo>
                <a:lnTo>
                  <a:pt x="6619716" y="8751"/>
                </a:lnTo>
                <a:lnTo>
                  <a:pt x="6677342" y="11854"/>
                </a:lnTo>
                <a:lnTo>
                  <a:pt x="6731634" y="15240"/>
                </a:lnTo>
                <a:lnTo>
                  <a:pt x="6781879" y="18685"/>
                </a:lnTo>
                <a:lnTo>
                  <a:pt x="6827361" y="21967"/>
                </a:lnTo>
                <a:lnTo>
                  <a:pt x="6867366" y="24861"/>
                </a:lnTo>
                <a:lnTo>
                  <a:pt x="6901180" y="27146"/>
                </a:lnTo>
                <a:lnTo>
                  <a:pt x="6930390" y="29580"/>
                </a:lnTo>
              </a:path>
            </a:pathLst>
          </a:custGeom>
          <a:ln w="646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g object 101"/>
          <p:cNvSpPr/>
          <p:nvPr/>
        </p:nvSpPr>
        <p:spPr>
          <a:xfrm>
            <a:off x="3176269" y="2749550"/>
            <a:ext cx="1394460" cy="1607820"/>
          </a:xfrm>
          <a:custGeom>
            <a:avLst/>
            <a:gdLst/>
            <a:ahLst/>
            <a:cxnLst/>
            <a:rect l="l" t="t" r="r" b="b"/>
            <a:pathLst>
              <a:path w="1394460" h="1607820">
                <a:moveTo>
                  <a:pt x="694690" y="0"/>
                </a:moveTo>
                <a:lnTo>
                  <a:pt x="3810" y="403860"/>
                </a:lnTo>
                <a:lnTo>
                  <a:pt x="0" y="1202689"/>
                </a:lnTo>
                <a:lnTo>
                  <a:pt x="701040" y="1607820"/>
                </a:lnTo>
                <a:lnTo>
                  <a:pt x="1391920" y="1205230"/>
                </a:lnTo>
                <a:lnTo>
                  <a:pt x="1394459" y="405129"/>
                </a:lnTo>
                <a:lnTo>
                  <a:pt x="694690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g object 102"/>
          <p:cNvSpPr/>
          <p:nvPr/>
        </p:nvSpPr>
        <p:spPr>
          <a:xfrm>
            <a:off x="3176269" y="2749550"/>
            <a:ext cx="1394460" cy="1607820"/>
          </a:xfrm>
          <a:custGeom>
            <a:avLst/>
            <a:gdLst/>
            <a:ahLst/>
            <a:cxnLst/>
            <a:rect l="l" t="t" r="r" b="b"/>
            <a:pathLst>
              <a:path w="1394460" h="1607820">
                <a:moveTo>
                  <a:pt x="694690" y="0"/>
                </a:moveTo>
                <a:lnTo>
                  <a:pt x="1394459" y="405129"/>
                </a:lnTo>
                <a:lnTo>
                  <a:pt x="1391920" y="1205230"/>
                </a:lnTo>
                <a:lnTo>
                  <a:pt x="701040" y="1607820"/>
                </a:lnTo>
                <a:lnTo>
                  <a:pt x="0" y="1202689"/>
                </a:lnTo>
                <a:lnTo>
                  <a:pt x="3810" y="403860"/>
                </a:lnTo>
                <a:lnTo>
                  <a:pt x="694690" y="0"/>
                </a:lnTo>
                <a:close/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g object 103"/>
          <p:cNvSpPr/>
          <p:nvPr/>
        </p:nvSpPr>
        <p:spPr>
          <a:xfrm>
            <a:off x="3900170" y="4017010"/>
            <a:ext cx="1394460" cy="1607820"/>
          </a:xfrm>
          <a:custGeom>
            <a:avLst/>
            <a:gdLst/>
            <a:ahLst/>
            <a:cxnLst/>
            <a:rect l="l" t="t" r="r" b="b"/>
            <a:pathLst>
              <a:path w="1394460" h="1607820">
                <a:moveTo>
                  <a:pt x="694689" y="0"/>
                </a:moveTo>
                <a:lnTo>
                  <a:pt x="1394459" y="403859"/>
                </a:lnTo>
                <a:lnTo>
                  <a:pt x="1391919" y="1203959"/>
                </a:lnTo>
                <a:lnTo>
                  <a:pt x="701039" y="1607820"/>
                </a:lnTo>
                <a:lnTo>
                  <a:pt x="0" y="1202689"/>
                </a:lnTo>
                <a:lnTo>
                  <a:pt x="3809" y="402589"/>
                </a:lnTo>
                <a:lnTo>
                  <a:pt x="694689" y="0"/>
                </a:lnTo>
                <a:close/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g object 104"/>
          <p:cNvSpPr/>
          <p:nvPr/>
        </p:nvSpPr>
        <p:spPr>
          <a:xfrm>
            <a:off x="3909059" y="1483359"/>
            <a:ext cx="1395730" cy="1607820"/>
          </a:xfrm>
          <a:custGeom>
            <a:avLst/>
            <a:gdLst/>
            <a:ahLst/>
            <a:cxnLst/>
            <a:rect l="l" t="t" r="r" b="b"/>
            <a:pathLst>
              <a:path w="1395729" h="1607820">
                <a:moveTo>
                  <a:pt x="694689" y="0"/>
                </a:moveTo>
                <a:lnTo>
                  <a:pt x="5079" y="402589"/>
                </a:lnTo>
                <a:lnTo>
                  <a:pt x="0" y="1202689"/>
                </a:lnTo>
                <a:lnTo>
                  <a:pt x="701039" y="1607819"/>
                </a:lnTo>
                <a:lnTo>
                  <a:pt x="1391919" y="1203960"/>
                </a:lnTo>
                <a:lnTo>
                  <a:pt x="1395729" y="403860"/>
                </a:lnTo>
                <a:lnTo>
                  <a:pt x="694689" y="0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g object 105"/>
          <p:cNvSpPr/>
          <p:nvPr/>
        </p:nvSpPr>
        <p:spPr>
          <a:xfrm>
            <a:off x="3909059" y="1483359"/>
            <a:ext cx="1395730" cy="1607820"/>
          </a:xfrm>
          <a:custGeom>
            <a:avLst/>
            <a:gdLst/>
            <a:ahLst/>
            <a:cxnLst/>
            <a:rect l="l" t="t" r="r" b="b"/>
            <a:pathLst>
              <a:path w="1395729" h="1607820">
                <a:moveTo>
                  <a:pt x="694689" y="0"/>
                </a:moveTo>
                <a:lnTo>
                  <a:pt x="1395729" y="403860"/>
                </a:lnTo>
                <a:lnTo>
                  <a:pt x="1391919" y="1203960"/>
                </a:lnTo>
                <a:lnTo>
                  <a:pt x="701039" y="1607819"/>
                </a:lnTo>
                <a:lnTo>
                  <a:pt x="0" y="1202689"/>
                </a:lnTo>
                <a:lnTo>
                  <a:pt x="5079" y="402589"/>
                </a:lnTo>
                <a:lnTo>
                  <a:pt x="694689" y="0"/>
                </a:lnTo>
                <a:close/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g object 106"/>
          <p:cNvSpPr/>
          <p:nvPr/>
        </p:nvSpPr>
        <p:spPr>
          <a:xfrm>
            <a:off x="3157219" y="215900"/>
            <a:ext cx="1394460" cy="1607820"/>
          </a:xfrm>
          <a:custGeom>
            <a:avLst/>
            <a:gdLst/>
            <a:ahLst/>
            <a:cxnLst/>
            <a:rect l="l" t="t" r="r" b="b"/>
            <a:pathLst>
              <a:path w="1394460" h="1607820">
                <a:moveTo>
                  <a:pt x="694690" y="0"/>
                </a:moveTo>
                <a:lnTo>
                  <a:pt x="3810" y="403860"/>
                </a:lnTo>
                <a:lnTo>
                  <a:pt x="0" y="1202689"/>
                </a:lnTo>
                <a:lnTo>
                  <a:pt x="701040" y="1607820"/>
                </a:lnTo>
                <a:lnTo>
                  <a:pt x="1391920" y="1203960"/>
                </a:lnTo>
                <a:lnTo>
                  <a:pt x="1394459" y="405129"/>
                </a:lnTo>
                <a:lnTo>
                  <a:pt x="694690" y="0"/>
                </a:lnTo>
                <a:close/>
              </a:path>
            </a:pathLst>
          </a:custGeom>
          <a:solidFill>
            <a:srgbClr val="FFFFFF">
              <a:alpha val="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g object 107"/>
          <p:cNvSpPr/>
          <p:nvPr/>
        </p:nvSpPr>
        <p:spPr>
          <a:xfrm>
            <a:off x="3157219" y="215900"/>
            <a:ext cx="1394460" cy="1607820"/>
          </a:xfrm>
          <a:custGeom>
            <a:avLst/>
            <a:gdLst/>
            <a:ahLst/>
            <a:cxnLst/>
            <a:rect l="l" t="t" r="r" b="b"/>
            <a:pathLst>
              <a:path w="1394460" h="1607820">
                <a:moveTo>
                  <a:pt x="694690" y="0"/>
                </a:moveTo>
                <a:lnTo>
                  <a:pt x="1394459" y="405129"/>
                </a:lnTo>
                <a:lnTo>
                  <a:pt x="1391920" y="1203960"/>
                </a:lnTo>
                <a:lnTo>
                  <a:pt x="701040" y="1607820"/>
                </a:lnTo>
                <a:lnTo>
                  <a:pt x="0" y="1202689"/>
                </a:lnTo>
                <a:lnTo>
                  <a:pt x="3810" y="403860"/>
                </a:lnTo>
                <a:lnTo>
                  <a:pt x="694690" y="0"/>
                </a:lnTo>
                <a:close/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g object 108"/>
          <p:cNvSpPr/>
          <p:nvPr/>
        </p:nvSpPr>
        <p:spPr>
          <a:xfrm>
            <a:off x="4643120" y="5274310"/>
            <a:ext cx="1395730" cy="1583690"/>
          </a:xfrm>
          <a:custGeom>
            <a:avLst/>
            <a:gdLst/>
            <a:ahLst/>
            <a:cxnLst/>
            <a:rect l="l" t="t" r="r" b="b"/>
            <a:pathLst>
              <a:path w="1395729" h="1583690">
                <a:moveTo>
                  <a:pt x="694689" y="0"/>
                </a:moveTo>
                <a:lnTo>
                  <a:pt x="3809" y="403859"/>
                </a:lnTo>
                <a:lnTo>
                  <a:pt x="0" y="1202689"/>
                </a:lnTo>
                <a:lnTo>
                  <a:pt x="659285" y="1583689"/>
                </a:lnTo>
                <a:lnTo>
                  <a:pt x="742318" y="1583689"/>
                </a:lnTo>
                <a:lnTo>
                  <a:pt x="1391919" y="1203959"/>
                </a:lnTo>
                <a:lnTo>
                  <a:pt x="1395729" y="403859"/>
                </a:lnTo>
                <a:lnTo>
                  <a:pt x="694689" y="0"/>
                </a:lnTo>
                <a:close/>
              </a:path>
            </a:pathLst>
          </a:custGeom>
          <a:solidFill>
            <a:srgbClr val="FFFFFF">
              <a:alpha val="5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g object 109"/>
          <p:cNvSpPr/>
          <p:nvPr/>
        </p:nvSpPr>
        <p:spPr>
          <a:xfrm>
            <a:off x="4643120" y="5274310"/>
            <a:ext cx="1395730" cy="1583690"/>
          </a:xfrm>
          <a:custGeom>
            <a:avLst/>
            <a:gdLst/>
            <a:ahLst/>
            <a:cxnLst/>
            <a:rect l="l" t="t" r="r" b="b"/>
            <a:pathLst>
              <a:path w="1395729" h="1583690">
                <a:moveTo>
                  <a:pt x="694689" y="0"/>
                </a:moveTo>
                <a:lnTo>
                  <a:pt x="1395729" y="403859"/>
                </a:lnTo>
                <a:lnTo>
                  <a:pt x="1391919" y="1203959"/>
                </a:lnTo>
                <a:lnTo>
                  <a:pt x="742318" y="1583689"/>
                </a:lnTo>
              </a:path>
              <a:path w="1395729" h="1583690">
                <a:moveTo>
                  <a:pt x="659285" y="1583689"/>
                </a:moveTo>
                <a:lnTo>
                  <a:pt x="0" y="1202689"/>
                </a:lnTo>
                <a:lnTo>
                  <a:pt x="3809" y="403859"/>
                </a:lnTo>
                <a:lnTo>
                  <a:pt x="694689" y="0"/>
                </a:lnTo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g object 110"/>
          <p:cNvSpPr/>
          <p:nvPr/>
        </p:nvSpPr>
        <p:spPr>
          <a:xfrm>
            <a:off x="73660" y="4008119"/>
            <a:ext cx="801370" cy="1606550"/>
          </a:xfrm>
          <a:custGeom>
            <a:avLst/>
            <a:gdLst/>
            <a:ahLst/>
            <a:cxnLst/>
            <a:rect l="l" t="t" r="r" b="b"/>
            <a:pathLst>
              <a:path w="801369" h="1606550">
                <a:moveTo>
                  <a:pt x="100330" y="0"/>
                </a:moveTo>
                <a:lnTo>
                  <a:pt x="0" y="62229"/>
                </a:lnTo>
                <a:lnTo>
                  <a:pt x="3809" y="1545589"/>
                </a:lnTo>
                <a:lnTo>
                  <a:pt x="107950" y="1606549"/>
                </a:lnTo>
                <a:lnTo>
                  <a:pt x="798830" y="1202689"/>
                </a:lnTo>
                <a:lnTo>
                  <a:pt x="801370" y="403859"/>
                </a:lnTo>
                <a:lnTo>
                  <a:pt x="100330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g object 111"/>
          <p:cNvSpPr/>
          <p:nvPr/>
        </p:nvSpPr>
        <p:spPr>
          <a:xfrm>
            <a:off x="73660" y="4008119"/>
            <a:ext cx="801370" cy="1606550"/>
          </a:xfrm>
          <a:custGeom>
            <a:avLst/>
            <a:gdLst/>
            <a:ahLst/>
            <a:cxnLst/>
            <a:rect l="l" t="t" r="r" b="b"/>
            <a:pathLst>
              <a:path w="801369" h="1606550">
                <a:moveTo>
                  <a:pt x="0" y="62229"/>
                </a:moveTo>
                <a:lnTo>
                  <a:pt x="100330" y="0"/>
                </a:lnTo>
                <a:lnTo>
                  <a:pt x="801370" y="403859"/>
                </a:lnTo>
                <a:lnTo>
                  <a:pt x="798830" y="1202689"/>
                </a:lnTo>
                <a:lnTo>
                  <a:pt x="107950" y="1606549"/>
                </a:lnTo>
                <a:lnTo>
                  <a:pt x="3809" y="1545589"/>
                </a:lnTo>
                <a:lnTo>
                  <a:pt x="0" y="62229"/>
                </a:lnTo>
                <a:close/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g object 112"/>
          <p:cNvSpPr/>
          <p:nvPr/>
        </p:nvSpPr>
        <p:spPr>
          <a:xfrm>
            <a:off x="204470" y="5293360"/>
            <a:ext cx="1394460" cy="1564640"/>
          </a:xfrm>
          <a:custGeom>
            <a:avLst/>
            <a:gdLst/>
            <a:ahLst/>
            <a:cxnLst/>
            <a:rect l="l" t="t" r="r" b="b"/>
            <a:pathLst>
              <a:path w="1394460" h="1564640">
                <a:moveTo>
                  <a:pt x="694690" y="0"/>
                </a:moveTo>
                <a:lnTo>
                  <a:pt x="1394460" y="403859"/>
                </a:lnTo>
                <a:lnTo>
                  <a:pt x="1390650" y="1203959"/>
                </a:lnTo>
                <a:lnTo>
                  <a:pt x="773637" y="1564639"/>
                </a:lnTo>
              </a:path>
              <a:path w="1394460" h="1564640">
                <a:moveTo>
                  <a:pt x="625186" y="1564639"/>
                </a:moveTo>
                <a:lnTo>
                  <a:pt x="0" y="1202689"/>
                </a:lnTo>
                <a:lnTo>
                  <a:pt x="3809" y="403859"/>
                </a:lnTo>
                <a:lnTo>
                  <a:pt x="694690" y="0"/>
                </a:lnTo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g object 113"/>
          <p:cNvSpPr/>
          <p:nvPr/>
        </p:nvSpPr>
        <p:spPr>
          <a:xfrm>
            <a:off x="232409" y="2739390"/>
            <a:ext cx="1395730" cy="1607820"/>
          </a:xfrm>
          <a:custGeom>
            <a:avLst/>
            <a:gdLst/>
            <a:ahLst/>
            <a:cxnLst/>
            <a:rect l="l" t="t" r="r" b="b"/>
            <a:pathLst>
              <a:path w="1395730" h="1607820">
                <a:moveTo>
                  <a:pt x="694690" y="0"/>
                </a:moveTo>
                <a:lnTo>
                  <a:pt x="5079" y="403860"/>
                </a:lnTo>
                <a:lnTo>
                  <a:pt x="0" y="1203960"/>
                </a:lnTo>
                <a:lnTo>
                  <a:pt x="701040" y="1607820"/>
                </a:lnTo>
                <a:lnTo>
                  <a:pt x="1391920" y="1205230"/>
                </a:lnTo>
                <a:lnTo>
                  <a:pt x="1395730" y="405130"/>
                </a:lnTo>
                <a:lnTo>
                  <a:pt x="694690" y="0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g object 114"/>
          <p:cNvSpPr/>
          <p:nvPr/>
        </p:nvSpPr>
        <p:spPr>
          <a:xfrm>
            <a:off x="232409" y="2739390"/>
            <a:ext cx="1395730" cy="1607820"/>
          </a:xfrm>
          <a:custGeom>
            <a:avLst/>
            <a:gdLst/>
            <a:ahLst/>
            <a:cxnLst/>
            <a:rect l="l" t="t" r="r" b="b"/>
            <a:pathLst>
              <a:path w="1395730" h="1607820">
                <a:moveTo>
                  <a:pt x="694690" y="0"/>
                </a:moveTo>
                <a:lnTo>
                  <a:pt x="1395730" y="405130"/>
                </a:lnTo>
                <a:lnTo>
                  <a:pt x="1391920" y="1205230"/>
                </a:lnTo>
                <a:lnTo>
                  <a:pt x="701040" y="1607820"/>
                </a:lnTo>
                <a:lnTo>
                  <a:pt x="0" y="1203960"/>
                </a:lnTo>
                <a:lnTo>
                  <a:pt x="5079" y="403860"/>
                </a:lnTo>
                <a:lnTo>
                  <a:pt x="694690" y="0"/>
                </a:lnTo>
                <a:close/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g object 115"/>
          <p:cNvSpPr/>
          <p:nvPr/>
        </p:nvSpPr>
        <p:spPr>
          <a:xfrm>
            <a:off x="956310" y="4017010"/>
            <a:ext cx="1395730" cy="1607820"/>
          </a:xfrm>
          <a:custGeom>
            <a:avLst/>
            <a:gdLst/>
            <a:ahLst/>
            <a:cxnLst/>
            <a:rect l="l" t="t" r="r" b="b"/>
            <a:pathLst>
              <a:path w="1395730" h="1607820">
                <a:moveTo>
                  <a:pt x="694690" y="0"/>
                </a:moveTo>
                <a:lnTo>
                  <a:pt x="1395730" y="403859"/>
                </a:lnTo>
                <a:lnTo>
                  <a:pt x="1391920" y="1203959"/>
                </a:lnTo>
                <a:lnTo>
                  <a:pt x="701040" y="1607820"/>
                </a:lnTo>
                <a:lnTo>
                  <a:pt x="0" y="1202689"/>
                </a:lnTo>
                <a:lnTo>
                  <a:pt x="5080" y="402589"/>
                </a:lnTo>
                <a:lnTo>
                  <a:pt x="694690" y="0"/>
                </a:lnTo>
                <a:close/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g object 116"/>
          <p:cNvSpPr/>
          <p:nvPr/>
        </p:nvSpPr>
        <p:spPr>
          <a:xfrm>
            <a:off x="1690369" y="5302249"/>
            <a:ext cx="1394460" cy="1555750"/>
          </a:xfrm>
          <a:custGeom>
            <a:avLst/>
            <a:gdLst/>
            <a:ahLst/>
            <a:cxnLst/>
            <a:rect l="l" t="t" r="r" b="b"/>
            <a:pathLst>
              <a:path w="1394460" h="1555750">
                <a:moveTo>
                  <a:pt x="694690" y="0"/>
                </a:moveTo>
                <a:lnTo>
                  <a:pt x="1394460" y="405130"/>
                </a:lnTo>
                <a:lnTo>
                  <a:pt x="1390650" y="1203960"/>
                </a:lnTo>
                <a:lnTo>
                  <a:pt x="788845" y="1555750"/>
                </a:lnTo>
              </a:path>
              <a:path w="1394460" h="1555750">
                <a:moveTo>
                  <a:pt x="609830" y="1555750"/>
                </a:moveTo>
                <a:lnTo>
                  <a:pt x="0" y="1202690"/>
                </a:lnTo>
                <a:lnTo>
                  <a:pt x="3810" y="403859"/>
                </a:lnTo>
                <a:lnTo>
                  <a:pt x="694690" y="0"/>
                </a:lnTo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g object 117"/>
          <p:cNvSpPr/>
          <p:nvPr/>
        </p:nvSpPr>
        <p:spPr>
          <a:xfrm>
            <a:off x="1709419" y="2749550"/>
            <a:ext cx="1394460" cy="1607820"/>
          </a:xfrm>
          <a:custGeom>
            <a:avLst/>
            <a:gdLst/>
            <a:ahLst/>
            <a:cxnLst/>
            <a:rect l="l" t="t" r="r" b="b"/>
            <a:pathLst>
              <a:path w="1394460" h="1607820">
                <a:moveTo>
                  <a:pt x="694690" y="0"/>
                </a:moveTo>
                <a:lnTo>
                  <a:pt x="3810" y="403860"/>
                </a:lnTo>
                <a:lnTo>
                  <a:pt x="0" y="1202689"/>
                </a:lnTo>
                <a:lnTo>
                  <a:pt x="701040" y="1607820"/>
                </a:lnTo>
                <a:lnTo>
                  <a:pt x="1390650" y="1205230"/>
                </a:lnTo>
                <a:lnTo>
                  <a:pt x="1394460" y="405129"/>
                </a:lnTo>
                <a:lnTo>
                  <a:pt x="694690" y="0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g object 118"/>
          <p:cNvSpPr/>
          <p:nvPr/>
        </p:nvSpPr>
        <p:spPr>
          <a:xfrm>
            <a:off x="1709419" y="2749550"/>
            <a:ext cx="1394460" cy="1607820"/>
          </a:xfrm>
          <a:custGeom>
            <a:avLst/>
            <a:gdLst/>
            <a:ahLst/>
            <a:cxnLst/>
            <a:rect l="l" t="t" r="r" b="b"/>
            <a:pathLst>
              <a:path w="1394460" h="1607820">
                <a:moveTo>
                  <a:pt x="694690" y="0"/>
                </a:moveTo>
                <a:lnTo>
                  <a:pt x="1394460" y="405129"/>
                </a:lnTo>
                <a:lnTo>
                  <a:pt x="1390650" y="1205230"/>
                </a:lnTo>
                <a:lnTo>
                  <a:pt x="701040" y="1607820"/>
                </a:lnTo>
                <a:lnTo>
                  <a:pt x="0" y="1202689"/>
                </a:lnTo>
                <a:lnTo>
                  <a:pt x="3810" y="403860"/>
                </a:lnTo>
                <a:lnTo>
                  <a:pt x="694690" y="0"/>
                </a:lnTo>
                <a:close/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g object 119"/>
          <p:cNvSpPr/>
          <p:nvPr/>
        </p:nvSpPr>
        <p:spPr>
          <a:xfrm>
            <a:off x="975360" y="1454149"/>
            <a:ext cx="1395730" cy="1607820"/>
          </a:xfrm>
          <a:custGeom>
            <a:avLst/>
            <a:gdLst/>
            <a:ahLst/>
            <a:cxnLst/>
            <a:rect l="l" t="t" r="r" b="b"/>
            <a:pathLst>
              <a:path w="1395730" h="1607820">
                <a:moveTo>
                  <a:pt x="694690" y="0"/>
                </a:moveTo>
                <a:lnTo>
                  <a:pt x="1395730" y="405129"/>
                </a:lnTo>
                <a:lnTo>
                  <a:pt x="1391920" y="1203960"/>
                </a:lnTo>
                <a:lnTo>
                  <a:pt x="701040" y="1607820"/>
                </a:lnTo>
                <a:lnTo>
                  <a:pt x="0" y="1202689"/>
                </a:lnTo>
                <a:lnTo>
                  <a:pt x="5080" y="403860"/>
                </a:lnTo>
                <a:lnTo>
                  <a:pt x="694690" y="0"/>
                </a:lnTo>
                <a:close/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g object 120"/>
          <p:cNvSpPr/>
          <p:nvPr/>
        </p:nvSpPr>
        <p:spPr>
          <a:xfrm>
            <a:off x="6987539" y="4036060"/>
            <a:ext cx="1394460" cy="1606550"/>
          </a:xfrm>
          <a:custGeom>
            <a:avLst/>
            <a:gdLst/>
            <a:ahLst/>
            <a:cxnLst/>
            <a:rect l="l" t="t" r="r" b="b"/>
            <a:pathLst>
              <a:path w="1394459" h="1606550">
                <a:moveTo>
                  <a:pt x="694689" y="0"/>
                </a:moveTo>
                <a:lnTo>
                  <a:pt x="3809" y="403859"/>
                </a:lnTo>
                <a:lnTo>
                  <a:pt x="0" y="1202689"/>
                </a:lnTo>
                <a:lnTo>
                  <a:pt x="699769" y="1606549"/>
                </a:lnTo>
                <a:lnTo>
                  <a:pt x="1390650" y="1203959"/>
                </a:lnTo>
                <a:lnTo>
                  <a:pt x="1394459" y="403859"/>
                </a:lnTo>
                <a:lnTo>
                  <a:pt x="694689" y="0"/>
                </a:lnTo>
                <a:close/>
              </a:path>
            </a:pathLst>
          </a:custGeom>
          <a:solidFill>
            <a:srgbClr val="FFFFFF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g object 121"/>
          <p:cNvSpPr/>
          <p:nvPr/>
        </p:nvSpPr>
        <p:spPr>
          <a:xfrm>
            <a:off x="6987539" y="4036060"/>
            <a:ext cx="1394460" cy="1606550"/>
          </a:xfrm>
          <a:custGeom>
            <a:avLst/>
            <a:gdLst/>
            <a:ahLst/>
            <a:cxnLst/>
            <a:rect l="l" t="t" r="r" b="b"/>
            <a:pathLst>
              <a:path w="1394459" h="1606550">
                <a:moveTo>
                  <a:pt x="694689" y="0"/>
                </a:moveTo>
                <a:lnTo>
                  <a:pt x="1394459" y="403859"/>
                </a:lnTo>
                <a:lnTo>
                  <a:pt x="1390650" y="1203959"/>
                </a:lnTo>
                <a:lnTo>
                  <a:pt x="699769" y="1606549"/>
                </a:lnTo>
                <a:lnTo>
                  <a:pt x="0" y="1202689"/>
                </a:lnTo>
                <a:lnTo>
                  <a:pt x="3809" y="403859"/>
                </a:lnTo>
                <a:lnTo>
                  <a:pt x="694689" y="0"/>
                </a:lnTo>
                <a:close/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g object 122"/>
          <p:cNvSpPr/>
          <p:nvPr/>
        </p:nvSpPr>
        <p:spPr>
          <a:xfrm>
            <a:off x="7730489" y="5312410"/>
            <a:ext cx="1394460" cy="1545590"/>
          </a:xfrm>
          <a:custGeom>
            <a:avLst/>
            <a:gdLst/>
            <a:ahLst/>
            <a:cxnLst/>
            <a:rect l="l" t="t" r="r" b="b"/>
            <a:pathLst>
              <a:path w="1394459" h="1545590">
                <a:moveTo>
                  <a:pt x="694689" y="0"/>
                </a:moveTo>
                <a:lnTo>
                  <a:pt x="1394459" y="403859"/>
                </a:lnTo>
                <a:lnTo>
                  <a:pt x="1390650" y="1202689"/>
                </a:lnTo>
                <a:lnTo>
                  <a:pt x="804053" y="1545589"/>
                </a:lnTo>
              </a:path>
              <a:path w="1394459" h="1545590">
                <a:moveTo>
                  <a:pt x="594144" y="1545589"/>
                </a:moveTo>
                <a:lnTo>
                  <a:pt x="0" y="1202689"/>
                </a:lnTo>
                <a:lnTo>
                  <a:pt x="5079" y="403859"/>
                </a:lnTo>
                <a:lnTo>
                  <a:pt x="694689" y="0"/>
                </a:lnTo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g object 123"/>
          <p:cNvSpPr/>
          <p:nvPr/>
        </p:nvSpPr>
        <p:spPr>
          <a:xfrm>
            <a:off x="7730489" y="2759710"/>
            <a:ext cx="1394460" cy="1606550"/>
          </a:xfrm>
          <a:custGeom>
            <a:avLst/>
            <a:gdLst/>
            <a:ahLst/>
            <a:cxnLst/>
            <a:rect l="l" t="t" r="r" b="b"/>
            <a:pathLst>
              <a:path w="1394459" h="1606550">
                <a:moveTo>
                  <a:pt x="694689" y="0"/>
                </a:moveTo>
                <a:lnTo>
                  <a:pt x="5079" y="403860"/>
                </a:lnTo>
                <a:lnTo>
                  <a:pt x="0" y="1202689"/>
                </a:lnTo>
                <a:lnTo>
                  <a:pt x="699769" y="1606550"/>
                </a:lnTo>
                <a:lnTo>
                  <a:pt x="1390650" y="1203959"/>
                </a:lnTo>
                <a:lnTo>
                  <a:pt x="1394459" y="403860"/>
                </a:lnTo>
                <a:lnTo>
                  <a:pt x="694689" y="0"/>
                </a:lnTo>
                <a:close/>
              </a:path>
            </a:pathLst>
          </a:custGeom>
          <a:solidFill>
            <a:srgbClr val="FFFFFF">
              <a:alpha val="6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g object 124"/>
          <p:cNvSpPr/>
          <p:nvPr/>
        </p:nvSpPr>
        <p:spPr>
          <a:xfrm>
            <a:off x="7730489" y="2759710"/>
            <a:ext cx="1394460" cy="1606550"/>
          </a:xfrm>
          <a:custGeom>
            <a:avLst/>
            <a:gdLst/>
            <a:ahLst/>
            <a:cxnLst/>
            <a:rect l="l" t="t" r="r" b="b"/>
            <a:pathLst>
              <a:path w="1394459" h="1606550">
                <a:moveTo>
                  <a:pt x="694689" y="0"/>
                </a:moveTo>
                <a:lnTo>
                  <a:pt x="1394459" y="403860"/>
                </a:lnTo>
                <a:lnTo>
                  <a:pt x="1390650" y="1203959"/>
                </a:lnTo>
                <a:lnTo>
                  <a:pt x="699769" y="1606550"/>
                </a:lnTo>
                <a:lnTo>
                  <a:pt x="0" y="1202689"/>
                </a:lnTo>
                <a:lnTo>
                  <a:pt x="5079" y="403860"/>
                </a:lnTo>
                <a:lnTo>
                  <a:pt x="694689" y="0"/>
                </a:lnTo>
                <a:close/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g object 125"/>
          <p:cNvSpPr/>
          <p:nvPr/>
        </p:nvSpPr>
        <p:spPr>
          <a:xfrm>
            <a:off x="8464549" y="4044215"/>
            <a:ext cx="679450" cy="1586865"/>
          </a:xfrm>
          <a:custGeom>
            <a:avLst/>
            <a:gdLst/>
            <a:ahLst/>
            <a:cxnLst/>
            <a:rect l="l" t="t" r="r" b="b"/>
            <a:pathLst>
              <a:path w="679450" h="1586864">
                <a:moveTo>
                  <a:pt x="679450" y="0"/>
                </a:moveTo>
                <a:lnTo>
                  <a:pt x="3809" y="394434"/>
                </a:lnTo>
                <a:lnTo>
                  <a:pt x="0" y="1194534"/>
                </a:lnTo>
                <a:lnTo>
                  <a:pt x="679450" y="1586667"/>
                </a:lnTo>
                <a:lnTo>
                  <a:pt x="679450" y="0"/>
                </a:lnTo>
                <a:close/>
              </a:path>
            </a:pathLst>
          </a:custGeom>
          <a:solidFill>
            <a:srgbClr val="FFFFFF">
              <a:alpha val="3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g object 126"/>
          <p:cNvSpPr/>
          <p:nvPr/>
        </p:nvSpPr>
        <p:spPr>
          <a:xfrm>
            <a:off x="8464549" y="4044215"/>
            <a:ext cx="679450" cy="1586865"/>
          </a:xfrm>
          <a:custGeom>
            <a:avLst/>
            <a:gdLst/>
            <a:ahLst/>
            <a:cxnLst/>
            <a:rect l="l" t="t" r="r" b="b"/>
            <a:pathLst>
              <a:path w="679450" h="1586864">
                <a:moveTo>
                  <a:pt x="3809" y="394434"/>
                </a:moveTo>
                <a:lnTo>
                  <a:pt x="679450" y="0"/>
                </a:lnTo>
              </a:path>
              <a:path w="679450" h="1586864">
                <a:moveTo>
                  <a:pt x="679450" y="1586667"/>
                </a:moveTo>
                <a:lnTo>
                  <a:pt x="0" y="1194534"/>
                </a:lnTo>
                <a:lnTo>
                  <a:pt x="3809" y="394434"/>
                </a:lnTo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g object 127"/>
          <p:cNvSpPr/>
          <p:nvPr/>
        </p:nvSpPr>
        <p:spPr>
          <a:xfrm>
            <a:off x="8464549" y="1500405"/>
            <a:ext cx="679450" cy="1586865"/>
          </a:xfrm>
          <a:custGeom>
            <a:avLst/>
            <a:gdLst/>
            <a:ahLst/>
            <a:cxnLst/>
            <a:rect l="l" t="t" r="r" b="b"/>
            <a:pathLst>
              <a:path w="679450" h="1586864">
                <a:moveTo>
                  <a:pt x="3809" y="394434"/>
                </a:moveTo>
                <a:lnTo>
                  <a:pt x="679450" y="0"/>
                </a:lnTo>
              </a:path>
              <a:path w="679450" h="1586864">
                <a:moveTo>
                  <a:pt x="679450" y="1586667"/>
                </a:moveTo>
                <a:lnTo>
                  <a:pt x="0" y="1194534"/>
                </a:lnTo>
                <a:lnTo>
                  <a:pt x="3809" y="394434"/>
                </a:lnTo>
              </a:path>
            </a:pathLst>
          </a:custGeom>
          <a:ln w="1257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g object 128"/>
          <p:cNvSpPr/>
          <p:nvPr/>
        </p:nvSpPr>
        <p:spPr>
          <a:xfrm>
            <a:off x="457200" y="332752"/>
            <a:ext cx="8229600" cy="6187440"/>
          </a:xfrm>
          <a:custGeom>
            <a:avLst/>
            <a:gdLst/>
            <a:ahLst/>
            <a:cxnLst/>
            <a:rect l="l" t="t" r="r" b="b"/>
            <a:pathLst>
              <a:path w="8229600" h="6187440">
                <a:moveTo>
                  <a:pt x="8229600" y="0"/>
                </a:moveTo>
                <a:lnTo>
                  <a:pt x="0" y="0"/>
                </a:lnTo>
                <a:lnTo>
                  <a:pt x="0" y="344157"/>
                </a:lnTo>
                <a:lnTo>
                  <a:pt x="0" y="6187427"/>
                </a:lnTo>
                <a:lnTo>
                  <a:pt x="8229600" y="6187427"/>
                </a:lnTo>
                <a:lnTo>
                  <a:pt x="8229600" y="344157"/>
                </a:lnTo>
                <a:lnTo>
                  <a:pt x="8229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g object 129"/>
          <p:cNvSpPr/>
          <p:nvPr/>
        </p:nvSpPr>
        <p:spPr>
          <a:xfrm>
            <a:off x="457199" y="332739"/>
            <a:ext cx="8229600" cy="6187440"/>
          </a:xfrm>
          <a:custGeom>
            <a:avLst/>
            <a:gdLst/>
            <a:ahLst/>
            <a:cxnLst/>
            <a:rect l="l" t="t" r="r" b="b"/>
            <a:pathLst>
              <a:path w="8229600" h="6187440">
                <a:moveTo>
                  <a:pt x="4114800" y="6187439"/>
                </a:moveTo>
                <a:lnTo>
                  <a:pt x="0" y="6187439"/>
                </a:lnTo>
                <a:lnTo>
                  <a:pt x="0" y="0"/>
                </a:lnTo>
                <a:lnTo>
                  <a:pt x="8229600" y="0"/>
                </a:lnTo>
                <a:lnTo>
                  <a:pt x="8229600" y="6187439"/>
                </a:lnTo>
                <a:lnTo>
                  <a:pt x="4114800" y="6187439"/>
                </a:lnTo>
                <a:close/>
              </a:path>
            </a:pathLst>
          </a:custGeom>
          <a:ln w="64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g object 130"/>
          <p:cNvSpPr/>
          <p:nvPr/>
        </p:nvSpPr>
        <p:spPr>
          <a:xfrm>
            <a:off x="4560570" y="0"/>
            <a:ext cx="3680460" cy="676910"/>
          </a:xfrm>
          <a:custGeom>
            <a:avLst/>
            <a:gdLst/>
            <a:ahLst/>
            <a:cxnLst/>
            <a:rect l="l" t="t" r="r" b="b"/>
            <a:pathLst>
              <a:path w="3680459" h="676910">
                <a:moveTo>
                  <a:pt x="3680459" y="0"/>
                </a:moveTo>
                <a:lnTo>
                  <a:pt x="0" y="0"/>
                </a:lnTo>
                <a:lnTo>
                  <a:pt x="0" y="676910"/>
                </a:lnTo>
                <a:lnTo>
                  <a:pt x="3680459" y="676910"/>
                </a:lnTo>
                <a:lnTo>
                  <a:pt x="3680459" y="0"/>
                </a:lnTo>
                <a:close/>
              </a:path>
            </a:pathLst>
          </a:custGeom>
          <a:solidFill>
            <a:srgbClr val="F4F4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g object 131"/>
          <p:cNvSpPr/>
          <p:nvPr/>
        </p:nvSpPr>
        <p:spPr>
          <a:xfrm>
            <a:off x="4560570" y="0"/>
            <a:ext cx="3680460" cy="676910"/>
          </a:xfrm>
          <a:custGeom>
            <a:avLst/>
            <a:gdLst/>
            <a:ahLst/>
            <a:cxnLst/>
            <a:rect l="l" t="t" r="r" b="b"/>
            <a:pathLst>
              <a:path w="3680459" h="676910">
                <a:moveTo>
                  <a:pt x="1840229" y="676910"/>
                </a:moveTo>
                <a:lnTo>
                  <a:pt x="0" y="676910"/>
                </a:lnTo>
                <a:lnTo>
                  <a:pt x="0" y="0"/>
                </a:lnTo>
              </a:path>
              <a:path w="3680459" h="676910">
                <a:moveTo>
                  <a:pt x="3680459" y="0"/>
                </a:moveTo>
                <a:lnTo>
                  <a:pt x="3680459" y="676910"/>
                </a:lnTo>
                <a:lnTo>
                  <a:pt x="1840229" y="676910"/>
                </a:lnTo>
              </a:path>
            </a:pathLst>
          </a:custGeom>
          <a:ln w="15814">
            <a:solidFill>
              <a:srgbClr val="73A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g object 132"/>
          <p:cNvSpPr/>
          <p:nvPr/>
        </p:nvSpPr>
        <p:spPr>
          <a:xfrm>
            <a:off x="4649470" y="0"/>
            <a:ext cx="3505200" cy="600710"/>
          </a:xfrm>
          <a:custGeom>
            <a:avLst/>
            <a:gdLst/>
            <a:ahLst/>
            <a:cxnLst/>
            <a:rect l="l" t="t" r="r" b="b"/>
            <a:pathLst>
              <a:path w="3505200" h="600710">
                <a:moveTo>
                  <a:pt x="3505200" y="0"/>
                </a:moveTo>
                <a:lnTo>
                  <a:pt x="0" y="0"/>
                </a:lnTo>
                <a:lnTo>
                  <a:pt x="0" y="600710"/>
                </a:lnTo>
                <a:lnTo>
                  <a:pt x="3505200" y="600710"/>
                </a:lnTo>
                <a:lnTo>
                  <a:pt x="3505200" y="0"/>
                </a:lnTo>
                <a:close/>
              </a:path>
            </a:pathLst>
          </a:custGeom>
          <a:solidFill>
            <a:srgbClr val="7067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06169" y="1654809"/>
            <a:ext cx="4869815" cy="5727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3D3C2C"/>
                </a:solidFill>
                <a:latin typeface="Gothic Uralic"/>
                <a:cs typeface="Gothic Ur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06169" y="2203449"/>
            <a:ext cx="5576570" cy="3423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3D3C2C"/>
                </a:solidFill>
                <a:latin typeface="Gothic Uralic"/>
                <a:cs typeface="Gothic Ural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iki.answers.com/Q/How_are_we_to_prevent_the_greenhouse_effect" TargetMode="External"/><Relationship Id="rId3" Type="http://schemas.openxmlformats.org/officeDocument/2006/relationships/hyperlink" Target="http://www.weatherquestions.com/What_is_the_greenhouse_effect.htm" TargetMode="External"/><Relationship Id="rId7" Type="http://schemas.openxmlformats.org/officeDocument/2006/relationships/hyperlink" Target="http://www.eastgwillimbury.ca/Environment/10_Ways_to_Reduce_Greenhouse_Ga" TargetMode="External"/><Relationship Id="rId2" Type="http://schemas.openxmlformats.org/officeDocument/2006/relationships/hyperlink" Target="http://science.howstuffworks.com/environmental/green-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yperphysics.phy-astr.gsu.edu/hbase/thermo/grnhse.html" TargetMode="External"/><Relationship Id="rId5" Type="http://schemas.openxmlformats.org/officeDocument/2006/relationships/hyperlink" Target="http://www.acoolerclimate.com/the-" TargetMode="External"/><Relationship Id="rId10" Type="http://schemas.openxmlformats.org/officeDocument/2006/relationships/hyperlink" Target="https://www.slideshare.net/SabaAnwar11/greenhouse-effect-6592598?from_action=save" TargetMode="External"/><Relationship Id="rId4" Type="http://schemas.openxmlformats.org/officeDocument/2006/relationships/hyperlink" Target="http://www.buzzle.com/articles/causes-greenhouse-" TargetMode="External"/><Relationship Id="rId9" Type="http://schemas.openxmlformats.org/officeDocument/2006/relationships/hyperlink" Target="http://www.sustainer.org/dhm_archive/index.php?display_article=vn300gh3-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9685" y="-70213"/>
            <a:ext cx="9156579" cy="6864290"/>
            <a:chOff x="-6289" y="-1"/>
            <a:chExt cx="9156579" cy="6864290"/>
          </a:xfrm>
        </p:grpSpPr>
        <p:sp>
          <p:nvSpPr>
            <p:cNvPr id="3" name="object 3"/>
            <p:cNvSpPr/>
            <p:nvPr/>
          </p:nvSpPr>
          <p:spPr>
            <a:xfrm>
              <a:off x="-1269" y="0"/>
              <a:ext cx="9146540" cy="171450"/>
            </a:xfrm>
            <a:custGeom>
              <a:avLst/>
              <a:gdLst/>
              <a:ahLst/>
              <a:cxnLst/>
              <a:rect l="l" t="t" r="r" b="b"/>
              <a:pathLst>
                <a:path w="9146540" h="171450">
                  <a:moveTo>
                    <a:pt x="914654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0" y="171450"/>
                  </a:lnTo>
                  <a:lnTo>
                    <a:pt x="9146540" y="171450"/>
                  </a:lnTo>
                  <a:lnTo>
                    <a:pt x="9146540" y="863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1F2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1269" y="170179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60">
                  <a:moveTo>
                    <a:pt x="914654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9146540" y="863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0F1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1269" y="256540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FF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1269" y="341629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59">
                  <a:moveTo>
                    <a:pt x="914654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9146540" y="863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EEF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269" y="427990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59">
                  <a:moveTo>
                    <a:pt x="914654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9146540" y="863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DEE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-1269" y="514350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90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DED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-1269" y="599440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90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CE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-1269" y="684530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59">
                  <a:moveTo>
                    <a:pt x="914654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9146540" y="863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BE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-1269" y="770890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90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AEA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1269" y="855980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59">
                  <a:moveTo>
                    <a:pt x="914654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9146540" y="863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9E9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-1269" y="942339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59">
                  <a:moveTo>
                    <a:pt x="914654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9146540" y="863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9E8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-1269" y="1028700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90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8E7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-1269" y="1113789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59">
                  <a:moveTo>
                    <a:pt x="914654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9146540" y="863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7E6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-1269" y="1200150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90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6E5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-1269" y="1285239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59">
                  <a:moveTo>
                    <a:pt x="914654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9146540" y="863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5E4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-1269" y="1371600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90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4E3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-1269" y="1456689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59">
                  <a:moveTo>
                    <a:pt x="914654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9146540" y="863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4E2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-1269" y="1543050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3E1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-1269" y="1628139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60">
                  <a:moveTo>
                    <a:pt x="914654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9146540" y="863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2E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-1269" y="1714500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1DF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-1269" y="1799589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60">
                  <a:moveTo>
                    <a:pt x="914654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9146540" y="863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0DE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1269" y="1885950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0DD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-1269" y="1971039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60">
                  <a:moveTo>
                    <a:pt x="914654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9146540" y="863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FDC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-1269" y="2057400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EDB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-1269" y="2142489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60">
                  <a:moveTo>
                    <a:pt x="914654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9146540" y="863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DDA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-1269" y="2228850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CD9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-1269" y="2313939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60">
                  <a:moveTo>
                    <a:pt x="914654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9146540" y="863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BD8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-1269" y="2400300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BD7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-1269" y="2485389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60">
                  <a:moveTo>
                    <a:pt x="914654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9146540" y="863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AD6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-1269" y="2571750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9D5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-1269" y="2656839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60">
                  <a:moveTo>
                    <a:pt x="914654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9146540" y="863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8D4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-1269" y="2743200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7D3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-1269" y="2828289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60">
                  <a:moveTo>
                    <a:pt x="914654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9146540" y="863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7D2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-1269" y="2914650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6D1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-1269" y="2999739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60">
                  <a:moveTo>
                    <a:pt x="914654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9146540" y="863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5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-1269" y="3086100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4C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-1269" y="3171189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60">
                  <a:moveTo>
                    <a:pt x="914654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9146540" y="863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3CE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-1269" y="3257550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60">
                  <a:moveTo>
                    <a:pt x="914654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9146540" y="863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3CD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-1269" y="3343909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2CC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-1269" y="3429000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1CC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-1269" y="3514090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60">
                  <a:moveTo>
                    <a:pt x="914654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9146540" y="863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0CA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-1269" y="3600450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60">
                  <a:moveTo>
                    <a:pt x="914654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9146540" y="863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FC9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-1269" y="3686809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EC8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-1269" y="3771900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60">
                  <a:moveTo>
                    <a:pt x="914654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9146540" y="863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EC7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-1269" y="3858259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DC6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-1269" y="3943350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60">
                  <a:moveTo>
                    <a:pt x="914654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9146540" y="863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CC5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-1269" y="4029709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BC4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-1269" y="4114800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60">
                  <a:moveTo>
                    <a:pt x="914654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9146540" y="863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AC3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-1269" y="4201159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AC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-1269" y="4286250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60">
                  <a:moveTo>
                    <a:pt x="914654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9146540" y="863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9C1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-1269" y="4372609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8C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-1269" y="4457700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60">
                  <a:moveTo>
                    <a:pt x="914654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9146540" y="863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7BF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-1269" y="4544059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6BE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-1269" y="4629150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60">
                  <a:moveTo>
                    <a:pt x="914654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9146540" y="863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5BD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-1269" y="4715509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5BC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-1269" y="4800600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60">
                  <a:moveTo>
                    <a:pt x="914654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9146540" y="863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4B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-1269" y="4886959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3BA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-1269" y="4972050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60">
                  <a:moveTo>
                    <a:pt x="914654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9146540" y="863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2B9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-1269" y="5058409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1B8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-1269" y="5143500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60">
                  <a:moveTo>
                    <a:pt x="914654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9146540" y="863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1B7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-1269" y="5229859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0B6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-1269" y="5314950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60">
                  <a:moveTo>
                    <a:pt x="9146540" y="0"/>
                  </a:moveTo>
                  <a:lnTo>
                    <a:pt x="0" y="0"/>
                  </a:lnTo>
                  <a:lnTo>
                    <a:pt x="0" y="86359"/>
                  </a:lnTo>
                  <a:lnTo>
                    <a:pt x="9146540" y="863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FB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-1269" y="5401309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60">
                  <a:moveTo>
                    <a:pt x="9146540" y="0"/>
                  </a:moveTo>
                  <a:lnTo>
                    <a:pt x="0" y="0"/>
                  </a:lnTo>
                  <a:lnTo>
                    <a:pt x="0" y="86359"/>
                  </a:lnTo>
                  <a:lnTo>
                    <a:pt x="9146540" y="863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EB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-1269" y="5487670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DB3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-1269" y="5572759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DB2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-1269" y="5657850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60">
                  <a:moveTo>
                    <a:pt x="9146540" y="0"/>
                  </a:moveTo>
                  <a:lnTo>
                    <a:pt x="0" y="0"/>
                  </a:lnTo>
                  <a:lnTo>
                    <a:pt x="0" y="86359"/>
                  </a:lnTo>
                  <a:lnTo>
                    <a:pt x="9146540" y="863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CB1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-1269" y="5744209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BB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-1269" y="5829300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60">
                  <a:moveTo>
                    <a:pt x="9146540" y="0"/>
                  </a:moveTo>
                  <a:lnTo>
                    <a:pt x="0" y="0"/>
                  </a:lnTo>
                  <a:lnTo>
                    <a:pt x="0" y="86359"/>
                  </a:lnTo>
                  <a:lnTo>
                    <a:pt x="9146540" y="863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AAF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-1269" y="5915659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60">
                  <a:moveTo>
                    <a:pt x="9146540" y="0"/>
                  </a:moveTo>
                  <a:lnTo>
                    <a:pt x="0" y="0"/>
                  </a:lnTo>
                  <a:lnTo>
                    <a:pt x="0" y="86359"/>
                  </a:lnTo>
                  <a:lnTo>
                    <a:pt x="9146540" y="863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9AE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-1269" y="6002020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8AD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-1269" y="6087109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60">
                  <a:moveTo>
                    <a:pt x="9146540" y="0"/>
                  </a:moveTo>
                  <a:lnTo>
                    <a:pt x="0" y="0"/>
                  </a:lnTo>
                  <a:lnTo>
                    <a:pt x="0" y="86359"/>
                  </a:lnTo>
                  <a:lnTo>
                    <a:pt x="9146540" y="863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8AC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-1269" y="6173470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7AB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-1269" y="6258559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6AA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-1269" y="6343650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60">
                  <a:moveTo>
                    <a:pt x="9146540" y="0"/>
                  </a:moveTo>
                  <a:lnTo>
                    <a:pt x="0" y="0"/>
                  </a:lnTo>
                  <a:lnTo>
                    <a:pt x="0" y="86359"/>
                  </a:lnTo>
                  <a:lnTo>
                    <a:pt x="9146540" y="863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5A9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-1269" y="6430009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59">
                  <a:moveTo>
                    <a:pt x="9146540" y="0"/>
                  </a:moveTo>
                  <a:lnTo>
                    <a:pt x="0" y="0"/>
                  </a:lnTo>
                  <a:lnTo>
                    <a:pt x="0" y="86359"/>
                  </a:lnTo>
                  <a:lnTo>
                    <a:pt x="9146540" y="863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4A8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-1269" y="6516369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90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4A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-1269" y="6601459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59">
                  <a:moveTo>
                    <a:pt x="914654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9146540" y="863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3A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-1269" y="6687819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90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2A5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-1269" y="6772909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59">
                  <a:moveTo>
                    <a:pt x="914654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9146540" y="863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1A4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l" t="t" r="r" b="b"/>
              <a:pathLst>
                <a:path w="9144000" h="6858000">
                  <a:moveTo>
                    <a:pt x="9144000" y="0"/>
                  </a:moveTo>
                  <a:lnTo>
                    <a:pt x="9144000" y="0"/>
                  </a:lnTo>
                  <a:lnTo>
                    <a:pt x="0" y="0"/>
                  </a:lnTo>
                  <a:lnTo>
                    <a:pt x="0" y="6858000"/>
                  </a:lnTo>
                  <a:lnTo>
                    <a:pt x="9144000" y="68580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-6289" y="209610"/>
              <a:ext cx="9156579" cy="66546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555550" y="-1"/>
              <a:ext cx="4588450" cy="6857999"/>
            </a:xfrm>
            <a:custGeom>
              <a:avLst/>
              <a:gdLst/>
              <a:ahLst/>
              <a:cxnLst/>
              <a:rect l="l" t="t" r="r" b="b"/>
              <a:pathLst>
                <a:path w="3680459" h="6249670">
                  <a:moveTo>
                    <a:pt x="3680459" y="0"/>
                  </a:moveTo>
                  <a:lnTo>
                    <a:pt x="0" y="0"/>
                  </a:lnTo>
                  <a:lnTo>
                    <a:pt x="0" y="6249670"/>
                  </a:lnTo>
                  <a:lnTo>
                    <a:pt x="3680459" y="6249670"/>
                  </a:lnTo>
                  <a:lnTo>
                    <a:pt x="3680459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560569" y="0"/>
              <a:ext cx="3680460" cy="6249670"/>
            </a:xfrm>
            <a:custGeom>
              <a:avLst/>
              <a:gdLst/>
              <a:ahLst/>
              <a:cxnLst/>
              <a:rect l="l" t="t" r="r" b="b"/>
              <a:pathLst>
                <a:path w="3680459" h="6249670">
                  <a:moveTo>
                    <a:pt x="1840229" y="6249670"/>
                  </a:moveTo>
                  <a:lnTo>
                    <a:pt x="0" y="6249670"/>
                  </a:lnTo>
                  <a:lnTo>
                    <a:pt x="0" y="0"/>
                  </a:lnTo>
                </a:path>
                <a:path w="3680459" h="6249670">
                  <a:moveTo>
                    <a:pt x="3680459" y="0"/>
                  </a:moveTo>
                  <a:lnTo>
                    <a:pt x="3680459" y="6249670"/>
                  </a:lnTo>
                  <a:lnTo>
                    <a:pt x="1840229" y="6249670"/>
                  </a:lnTo>
                </a:path>
              </a:pathLst>
            </a:custGeom>
            <a:ln w="15814">
              <a:solidFill>
                <a:srgbClr val="73A4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650740" y="6088379"/>
              <a:ext cx="3505200" cy="82550"/>
            </a:xfrm>
            <a:custGeom>
              <a:avLst/>
              <a:gdLst/>
              <a:ahLst/>
              <a:cxnLst/>
              <a:rect l="l" t="t" r="r" b="b"/>
              <a:pathLst>
                <a:path w="3505200" h="82550">
                  <a:moveTo>
                    <a:pt x="3505200" y="0"/>
                  </a:moveTo>
                  <a:lnTo>
                    <a:pt x="0" y="0"/>
                  </a:lnTo>
                  <a:lnTo>
                    <a:pt x="0" y="82550"/>
                  </a:lnTo>
                  <a:lnTo>
                    <a:pt x="3505200" y="82550"/>
                  </a:lnTo>
                  <a:close/>
                </a:path>
              </a:pathLst>
            </a:custGeom>
            <a:solidFill>
              <a:srgbClr val="93C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8" name="object 88"/>
          <p:cNvSpPr txBox="1"/>
          <p:nvPr/>
        </p:nvSpPr>
        <p:spPr>
          <a:xfrm>
            <a:off x="4804944" y="2257823"/>
            <a:ext cx="3643570" cy="137414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933450" marR="5080" indent="-920750">
              <a:lnSpc>
                <a:spcPct val="101099"/>
              </a:lnSpc>
              <a:spcBef>
                <a:spcPts val="40"/>
              </a:spcBef>
            </a:pPr>
            <a:r>
              <a:rPr sz="4400" b="1" dirty="0">
                <a:solidFill>
                  <a:srgbClr val="93C500"/>
                </a:solidFill>
                <a:latin typeface="Gothic Uralic"/>
                <a:cs typeface="Gothic Uralic"/>
              </a:rPr>
              <a:t>G</a:t>
            </a:r>
            <a:r>
              <a:rPr sz="4400" b="1" spc="-15" dirty="0">
                <a:solidFill>
                  <a:srgbClr val="93C500"/>
                </a:solidFill>
                <a:latin typeface="Gothic Uralic"/>
                <a:cs typeface="Gothic Uralic"/>
              </a:rPr>
              <a:t>r</a:t>
            </a:r>
            <a:r>
              <a:rPr sz="4400" b="1" dirty="0">
                <a:solidFill>
                  <a:srgbClr val="93C500"/>
                </a:solidFill>
                <a:latin typeface="Gothic Uralic"/>
                <a:cs typeface="Gothic Uralic"/>
              </a:rPr>
              <a:t>ee</a:t>
            </a:r>
            <a:r>
              <a:rPr sz="4400" b="1" spc="-5" dirty="0">
                <a:solidFill>
                  <a:srgbClr val="93C500"/>
                </a:solidFill>
                <a:latin typeface="Gothic Uralic"/>
                <a:cs typeface="Gothic Uralic"/>
              </a:rPr>
              <a:t>nh</a:t>
            </a:r>
            <a:r>
              <a:rPr sz="4400" b="1" dirty="0">
                <a:solidFill>
                  <a:srgbClr val="93C500"/>
                </a:solidFill>
                <a:latin typeface="Gothic Uralic"/>
                <a:cs typeface="Gothic Uralic"/>
              </a:rPr>
              <a:t>o</a:t>
            </a:r>
            <a:r>
              <a:rPr sz="4400" b="1" spc="-5" dirty="0">
                <a:solidFill>
                  <a:srgbClr val="93C500"/>
                </a:solidFill>
                <a:latin typeface="Gothic Uralic"/>
                <a:cs typeface="Gothic Uralic"/>
              </a:rPr>
              <a:t>use  </a:t>
            </a:r>
            <a:r>
              <a:rPr sz="4400" b="1" dirty="0">
                <a:solidFill>
                  <a:srgbClr val="93C500"/>
                </a:solidFill>
                <a:latin typeface="Gothic Uralic"/>
                <a:cs typeface="Gothic Uralic"/>
              </a:rPr>
              <a:t>Effect</a:t>
            </a:r>
            <a:endParaRPr sz="4400" dirty="0">
              <a:latin typeface="Gothic Uralic"/>
              <a:cs typeface="Gothic Uralic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587444" y="3826066"/>
            <a:ext cx="3680460" cy="56015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065" marR="5080" algn="ctr">
              <a:lnSpc>
                <a:spcPct val="101200"/>
              </a:lnSpc>
              <a:spcBef>
                <a:spcPts val="75"/>
              </a:spcBef>
            </a:pPr>
            <a:r>
              <a:rPr sz="1800" spc="-5" dirty="0">
                <a:solidFill>
                  <a:srgbClr val="414141"/>
                </a:solidFill>
                <a:latin typeface="Gothic Uralic"/>
                <a:cs typeface="Gothic Uralic"/>
              </a:rPr>
              <a:t>Done by</a:t>
            </a:r>
            <a:r>
              <a:rPr sz="1800" b="1" spc="-5" dirty="0">
                <a:solidFill>
                  <a:srgbClr val="414141"/>
                </a:solidFill>
                <a:latin typeface="Gothic Uralic"/>
                <a:cs typeface="Gothic Uralic"/>
              </a:rPr>
              <a:t>: </a:t>
            </a:r>
            <a:r>
              <a:rPr lang="en-IN" b="1" spc="-5" dirty="0">
                <a:solidFill>
                  <a:srgbClr val="414141"/>
                </a:solidFill>
                <a:latin typeface="Gothic Uralic"/>
                <a:cs typeface="Gothic Uralic"/>
              </a:rPr>
              <a:t>SK SAFIKUL HAQUE</a:t>
            </a:r>
            <a:r>
              <a:rPr sz="1800" b="1" spc="-5" dirty="0">
                <a:solidFill>
                  <a:srgbClr val="414141"/>
                </a:solidFill>
                <a:latin typeface="Gothic Uralic"/>
                <a:cs typeface="Gothic Uralic"/>
              </a:rPr>
              <a:t>,</a:t>
            </a:r>
            <a:r>
              <a:rPr lang="en-IN" sz="1800" b="1" spc="-5" dirty="0">
                <a:solidFill>
                  <a:srgbClr val="414141"/>
                </a:solidFill>
                <a:latin typeface="Gothic Uralic"/>
                <a:cs typeface="Gothic Uralic"/>
              </a:rPr>
              <a:t>  GEOGRAPHY, KHARAGPUR COLLEGE.</a:t>
            </a:r>
            <a:endParaRPr sz="1800" dirty="0">
              <a:latin typeface="Gothic Uralic"/>
              <a:cs typeface="Gothic Uralic"/>
            </a:endParaRPr>
          </a:p>
        </p:txBody>
      </p:sp>
      <p:grpSp>
        <p:nvGrpSpPr>
          <p:cNvPr id="90" name="object 90"/>
          <p:cNvGrpSpPr/>
          <p:nvPr/>
        </p:nvGrpSpPr>
        <p:grpSpPr>
          <a:xfrm>
            <a:off x="354329" y="13970"/>
            <a:ext cx="4072890" cy="6844030"/>
            <a:chOff x="354329" y="13970"/>
            <a:chExt cx="4072890" cy="6844030"/>
          </a:xfrm>
        </p:grpSpPr>
        <p:sp>
          <p:nvSpPr>
            <p:cNvPr id="91" name="object 91"/>
            <p:cNvSpPr/>
            <p:nvPr/>
          </p:nvSpPr>
          <p:spPr>
            <a:xfrm>
              <a:off x="354329" y="13970"/>
              <a:ext cx="4072890" cy="37236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26719" y="3713479"/>
              <a:ext cx="3456940" cy="31445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EC76144C-BBA0-401A-84DD-D0113395F47E}"/>
              </a:ext>
            </a:extLst>
          </p:cNvPr>
          <p:cNvSpPr txBox="1"/>
          <p:nvPr/>
        </p:nvSpPr>
        <p:spPr>
          <a:xfrm>
            <a:off x="4804944" y="13970"/>
            <a:ext cx="3272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CLASS: 3</a:t>
            </a:r>
            <a:r>
              <a:rPr lang="en-IN" b="1" baseline="30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IN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SEM</a:t>
            </a:r>
          </a:p>
          <a:p>
            <a:r>
              <a:rPr lang="en-IN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PAPER : CC5</a:t>
            </a:r>
          </a:p>
          <a:p>
            <a:r>
              <a:rPr lang="en-IN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UNIT: I-4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28670" y="662940"/>
            <a:ext cx="24517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solidFill>
                  <a:srgbClr val="93C500"/>
                </a:solidFill>
                <a:latin typeface="Gothic Uralic"/>
                <a:cs typeface="Gothic Uralic"/>
              </a:rPr>
              <a:t>Methane</a:t>
            </a:r>
            <a:endParaRPr sz="4400">
              <a:latin typeface="Gothic Uralic"/>
              <a:cs typeface="Gothic Ural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1539" y="1797050"/>
            <a:ext cx="4249420" cy="344551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298450" marR="101600" indent="-273050">
              <a:lnSpc>
                <a:spcPts val="2860"/>
              </a:lnSpc>
              <a:spcBef>
                <a:spcPts val="210"/>
              </a:spcBef>
            </a:pPr>
            <a:r>
              <a:rPr sz="2700" spc="540" baseline="9259" dirty="0">
                <a:solidFill>
                  <a:srgbClr val="93C500"/>
                </a:solidFill>
                <a:latin typeface="Arial"/>
                <a:cs typeface="Arial"/>
              </a:rPr>
              <a:t> </a:t>
            </a:r>
            <a:r>
              <a:rPr sz="2400" spc="-5" dirty="0">
                <a:solidFill>
                  <a:srgbClr val="3D3C2C"/>
                </a:solidFill>
                <a:latin typeface="Gothic Uralic"/>
                <a:cs typeface="Gothic Uralic"/>
              </a:rPr>
              <a:t>Produced both by</a:t>
            </a:r>
            <a:r>
              <a:rPr sz="2400" spc="-390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2400" spc="-110" dirty="0">
                <a:solidFill>
                  <a:srgbClr val="3D3C2C"/>
                </a:solidFill>
                <a:latin typeface="Gothic Uralic"/>
                <a:cs typeface="Gothic Uralic"/>
              </a:rPr>
              <a:t>human  </a:t>
            </a:r>
            <a:r>
              <a:rPr sz="2400" spc="-5" dirty="0">
                <a:solidFill>
                  <a:srgbClr val="3D3C2C"/>
                </a:solidFill>
                <a:latin typeface="Gothic Uralic"/>
                <a:cs typeface="Gothic Uralic"/>
              </a:rPr>
              <a:t>sources and naturally</a:t>
            </a:r>
            <a:endParaRPr sz="2400">
              <a:latin typeface="Gothic Uralic"/>
              <a:cs typeface="Gothic Uralic"/>
            </a:endParaRPr>
          </a:p>
          <a:p>
            <a:pPr marL="298450" marR="17780" indent="-273050">
              <a:lnSpc>
                <a:spcPts val="2860"/>
              </a:lnSpc>
              <a:spcBef>
                <a:spcPts val="590"/>
              </a:spcBef>
            </a:pPr>
            <a:r>
              <a:rPr sz="2700" spc="540" baseline="9259" dirty="0">
                <a:solidFill>
                  <a:srgbClr val="93C500"/>
                </a:solidFill>
                <a:latin typeface="Arial"/>
                <a:cs typeface="Arial"/>
              </a:rPr>
              <a:t> </a:t>
            </a:r>
            <a:r>
              <a:rPr sz="2400" spc="-5" dirty="0">
                <a:solidFill>
                  <a:srgbClr val="3D3C2C"/>
                </a:solidFill>
                <a:latin typeface="Gothic Uralic"/>
                <a:cs typeface="Gothic Uralic"/>
              </a:rPr>
              <a:t>Less quantities of</a:t>
            </a:r>
            <a:r>
              <a:rPr sz="2400" spc="-335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2400" spc="-80" dirty="0">
                <a:solidFill>
                  <a:srgbClr val="3D3C2C"/>
                </a:solidFill>
                <a:latin typeface="Gothic Uralic"/>
                <a:cs typeface="Gothic Uralic"/>
              </a:rPr>
              <a:t>methane  </a:t>
            </a:r>
            <a:r>
              <a:rPr sz="2400" spc="-5" dirty="0">
                <a:solidFill>
                  <a:srgbClr val="3D3C2C"/>
                </a:solidFill>
                <a:latin typeface="Gothic Uralic"/>
                <a:cs typeface="Gothic Uralic"/>
              </a:rPr>
              <a:t>in the atmosphere </a:t>
            </a:r>
            <a:r>
              <a:rPr sz="2400" dirty="0">
                <a:solidFill>
                  <a:srgbClr val="3D3C2C"/>
                </a:solidFill>
                <a:latin typeface="Gothic Uralic"/>
                <a:cs typeface="Gothic Uralic"/>
              </a:rPr>
              <a:t>than  </a:t>
            </a:r>
            <a:r>
              <a:rPr sz="2400" spc="-10" dirty="0">
                <a:solidFill>
                  <a:srgbClr val="3D3C2C"/>
                </a:solidFill>
                <a:latin typeface="Gothic Uralic"/>
                <a:cs typeface="Gothic Uralic"/>
              </a:rPr>
              <a:t>carbon</a:t>
            </a:r>
            <a:r>
              <a:rPr sz="2400" spc="-5" dirty="0">
                <a:solidFill>
                  <a:srgbClr val="3D3C2C"/>
                </a:solidFill>
                <a:latin typeface="Gothic Uralic"/>
                <a:cs typeface="Gothic Uralic"/>
              </a:rPr>
              <a:t> dioxide</a:t>
            </a:r>
            <a:endParaRPr sz="2400">
              <a:latin typeface="Gothic Uralic"/>
              <a:cs typeface="Gothic Uralic"/>
            </a:endParaRPr>
          </a:p>
          <a:p>
            <a:pPr marL="298450" marR="111125" indent="-273050">
              <a:lnSpc>
                <a:spcPct val="99200"/>
              </a:lnSpc>
              <a:spcBef>
                <a:spcPts val="500"/>
              </a:spcBef>
            </a:pPr>
            <a:r>
              <a:rPr sz="2700" spc="540" baseline="9259" dirty="0">
                <a:solidFill>
                  <a:srgbClr val="93C500"/>
                </a:solidFill>
                <a:latin typeface="Arial"/>
                <a:cs typeface="Arial"/>
              </a:rPr>
              <a:t> </a:t>
            </a:r>
            <a:r>
              <a:rPr sz="2400" spc="-5" dirty="0">
                <a:solidFill>
                  <a:srgbClr val="3D3C2C"/>
                </a:solidFill>
                <a:latin typeface="Gothic Uralic"/>
                <a:cs typeface="Gothic Uralic"/>
              </a:rPr>
              <a:t>Methane molecules are  more capable </a:t>
            </a:r>
            <a:r>
              <a:rPr sz="2400" spc="-10" dirty="0">
                <a:solidFill>
                  <a:srgbClr val="3D3C2C"/>
                </a:solidFill>
                <a:latin typeface="Gothic Uralic"/>
                <a:cs typeface="Gothic Uralic"/>
              </a:rPr>
              <a:t>of  </a:t>
            </a:r>
            <a:r>
              <a:rPr sz="2400" spc="-5" dirty="0">
                <a:solidFill>
                  <a:srgbClr val="3D3C2C"/>
                </a:solidFill>
                <a:latin typeface="Gothic Uralic"/>
                <a:cs typeface="Gothic Uralic"/>
              </a:rPr>
              <a:t>absorbing </a:t>
            </a:r>
            <a:r>
              <a:rPr sz="2400" dirty="0">
                <a:solidFill>
                  <a:srgbClr val="3D3C2C"/>
                </a:solidFill>
                <a:latin typeface="Gothic Uralic"/>
                <a:cs typeface="Gothic Uralic"/>
              </a:rPr>
              <a:t>thermal</a:t>
            </a:r>
            <a:r>
              <a:rPr sz="2400" spc="-60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Gothic Uralic"/>
                <a:cs typeface="Gothic Uralic"/>
              </a:rPr>
              <a:t>energy  than </a:t>
            </a:r>
            <a:r>
              <a:rPr sz="2400" dirty="0">
                <a:solidFill>
                  <a:srgbClr val="3D3C2C"/>
                </a:solidFill>
                <a:latin typeface="Gothic Uralic"/>
                <a:cs typeface="Gothic Uralic"/>
              </a:rPr>
              <a:t>CO2</a:t>
            </a:r>
            <a:r>
              <a:rPr sz="2400" spc="-15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Gothic Uralic"/>
                <a:cs typeface="Gothic Uralic"/>
              </a:rPr>
              <a:t>molecules</a:t>
            </a:r>
            <a:endParaRPr sz="2400">
              <a:latin typeface="Gothic Uralic"/>
              <a:cs typeface="Gothic Uralic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148579" y="1341119"/>
            <a:ext cx="3298190" cy="4505960"/>
            <a:chOff x="5148579" y="1341119"/>
            <a:chExt cx="3298190" cy="4505960"/>
          </a:xfrm>
        </p:grpSpPr>
        <p:sp>
          <p:nvSpPr>
            <p:cNvPr id="5" name="object 5"/>
            <p:cNvSpPr/>
            <p:nvPr/>
          </p:nvSpPr>
          <p:spPr>
            <a:xfrm>
              <a:off x="5580379" y="1341119"/>
              <a:ext cx="2664460" cy="20561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48579" y="3716019"/>
              <a:ext cx="3298189" cy="21310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53790" y="952500"/>
            <a:ext cx="18034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10" dirty="0">
                <a:solidFill>
                  <a:srgbClr val="93C500"/>
                </a:solidFill>
                <a:latin typeface="Gothic Uralic"/>
                <a:cs typeface="Gothic Uralic"/>
              </a:rPr>
              <a:t>O</a:t>
            </a:r>
            <a:r>
              <a:rPr sz="4400" b="1" dirty="0">
                <a:solidFill>
                  <a:srgbClr val="93C500"/>
                </a:solidFill>
                <a:latin typeface="Gothic Uralic"/>
                <a:cs typeface="Gothic Uralic"/>
              </a:rPr>
              <a:t>zo</a:t>
            </a:r>
            <a:r>
              <a:rPr sz="4400" b="1" spc="-5" dirty="0">
                <a:solidFill>
                  <a:srgbClr val="93C500"/>
                </a:solidFill>
                <a:latin typeface="Gothic Uralic"/>
                <a:cs typeface="Gothic Uralic"/>
              </a:rPr>
              <a:t>ne</a:t>
            </a:r>
            <a:endParaRPr sz="4400">
              <a:latin typeface="Gothic Uralic"/>
              <a:cs typeface="Gothic Ural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3119" y="2045969"/>
            <a:ext cx="231775" cy="302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360" dirty="0">
                <a:solidFill>
                  <a:srgbClr val="93C500"/>
                </a:solidFill>
                <a:latin typeface="Arial"/>
                <a:cs typeface="Arial"/>
              </a:rPr>
              <a:t>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89989" y="2012950"/>
            <a:ext cx="20897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3D3C2C"/>
                </a:solidFill>
                <a:latin typeface="Gothic Uralic"/>
                <a:cs typeface="Gothic Uralic"/>
              </a:rPr>
              <a:t>Exists</a:t>
            </a:r>
            <a:r>
              <a:rPr sz="2400" spc="-50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Gothic Uralic"/>
                <a:cs typeface="Gothic Uralic"/>
              </a:rPr>
              <a:t>naturally</a:t>
            </a:r>
            <a:endParaRPr sz="2400">
              <a:latin typeface="Gothic Uralic"/>
              <a:cs typeface="Gothic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7719" y="2451100"/>
            <a:ext cx="4660900" cy="191897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11150" marR="30480" indent="-273050">
              <a:lnSpc>
                <a:spcPts val="2860"/>
              </a:lnSpc>
              <a:spcBef>
                <a:spcPts val="210"/>
              </a:spcBef>
            </a:pPr>
            <a:r>
              <a:rPr sz="2700" spc="540" baseline="9259" dirty="0">
                <a:solidFill>
                  <a:srgbClr val="93C500"/>
                </a:solidFill>
                <a:latin typeface="Arial"/>
                <a:cs typeface="Arial"/>
              </a:rPr>
              <a:t> </a:t>
            </a:r>
            <a:r>
              <a:rPr sz="2400" spc="-5" dirty="0">
                <a:solidFill>
                  <a:srgbClr val="3D3C2C"/>
                </a:solidFill>
                <a:latin typeface="Gothic Uralic"/>
                <a:cs typeface="Gothic Uralic"/>
              </a:rPr>
              <a:t>Creates the layer protecting  the Earth from the </a:t>
            </a:r>
            <a:r>
              <a:rPr sz="2400" dirty="0">
                <a:solidFill>
                  <a:srgbClr val="3D3C2C"/>
                </a:solidFill>
                <a:latin typeface="Gothic Uralic"/>
                <a:cs typeface="Gothic Uralic"/>
              </a:rPr>
              <a:t>Sun’s </a:t>
            </a:r>
            <a:r>
              <a:rPr sz="2400" spc="-5" dirty="0">
                <a:solidFill>
                  <a:srgbClr val="3D3C2C"/>
                </a:solidFill>
                <a:latin typeface="Gothic Uralic"/>
                <a:cs typeface="Gothic Uralic"/>
              </a:rPr>
              <a:t>high-  energy </a:t>
            </a:r>
            <a:r>
              <a:rPr sz="2400" dirty="0">
                <a:solidFill>
                  <a:srgbClr val="3D3C2C"/>
                </a:solidFill>
                <a:latin typeface="Gothic Uralic"/>
                <a:cs typeface="Gothic Uralic"/>
              </a:rPr>
              <a:t>UV </a:t>
            </a:r>
            <a:r>
              <a:rPr sz="2400" spc="-5" dirty="0">
                <a:solidFill>
                  <a:srgbClr val="3D3C2C"/>
                </a:solidFill>
                <a:latin typeface="Gothic Uralic"/>
                <a:cs typeface="Gothic Uralic"/>
              </a:rPr>
              <a:t>radiation</a:t>
            </a:r>
            <a:r>
              <a:rPr sz="2400" spc="-35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Gothic Uralic"/>
                <a:cs typeface="Gothic Uralic"/>
              </a:rPr>
              <a:t>rays</a:t>
            </a:r>
            <a:endParaRPr sz="2400">
              <a:latin typeface="Gothic Uralic"/>
              <a:cs typeface="Gothic Uralic"/>
            </a:endParaRPr>
          </a:p>
          <a:p>
            <a:pPr marL="311150" marR="193040" indent="-273050">
              <a:lnSpc>
                <a:spcPts val="2860"/>
              </a:lnSpc>
              <a:spcBef>
                <a:spcPts val="590"/>
              </a:spcBef>
            </a:pPr>
            <a:r>
              <a:rPr sz="2700" spc="540" baseline="9259" dirty="0">
                <a:solidFill>
                  <a:srgbClr val="93C500"/>
                </a:solidFill>
                <a:latin typeface="Arial"/>
                <a:cs typeface="Arial"/>
              </a:rPr>
              <a:t> </a:t>
            </a:r>
            <a:r>
              <a:rPr sz="2400" spc="-5" dirty="0">
                <a:solidFill>
                  <a:srgbClr val="3D3C2C"/>
                </a:solidFill>
                <a:latin typeface="Gothic Uralic"/>
                <a:cs typeface="Gothic Uralic"/>
              </a:rPr>
              <a:t>Acts </a:t>
            </a:r>
            <a:r>
              <a:rPr sz="2400" spc="5" dirty="0">
                <a:solidFill>
                  <a:srgbClr val="3D3C2C"/>
                </a:solidFill>
                <a:latin typeface="Gothic Uralic"/>
                <a:cs typeface="Gothic Uralic"/>
              </a:rPr>
              <a:t>as </a:t>
            </a:r>
            <a:r>
              <a:rPr sz="2400" dirty="0">
                <a:solidFill>
                  <a:srgbClr val="3D3C2C"/>
                </a:solidFill>
                <a:latin typeface="Gothic Uralic"/>
                <a:cs typeface="Gothic Uralic"/>
              </a:rPr>
              <a:t>a </a:t>
            </a:r>
            <a:r>
              <a:rPr sz="2400" spc="-5" dirty="0">
                <a:solidFill>
                  <a:srgbClr val="3D3C2C"/>
                </a:solidFill>
                <a:latin typeface="Gothic Uralic"/>
                <a:cs typeface="Gothic Uralic"/>
              </a:rPr>
              <a:t>greenhouse </a:t>
            </a:r>
            <a:r>
              <a:rPr sz="2400" dirty="0">
                <a:solidFill>
                  <a:srgbClr val="3D3C2C"/>
                </a:solidFill>
                <a:latin typeface="Gothic Uralic"/>
                <a:cs typeface="Gothic Uralic"/>
              </a:rPr>
              <a:t>gas</a:t>
            </a:r>
            <a:r>
              <a:rPr sz="2400" spc="-385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2400" spc="-270" dirty="0">
                <a:solidFill>
                  <a:srgbClr val="3D3C2C"/>
                </a:solidFill>
                <a:latin typeface="Gothic Uralic"/>
                <a:cs typeface="Gothic Uralic"/>
              </a:rPr>
              <a:t>in  </a:t>
            </a:r>
            <a:r>
              <a:rPr sz="2400" spc="-5" dirty="0">
                <a:solidFill>
                  <a:srgbClr val="3D3C2C"/>
                </a:solidFill>
                <a:latin typeface="Gothic Uralic"/>
                <a:cs typeface="Gothic Uralic"/>
              </a:rPr>
              <a:t>the</a:t>
            </a:r>
            <a:r>
              <a:rPr sz="2400" spc="-10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Gothic Uralic"/>
                <a:cs typeface="Gothic Uralic"/>
              </a:rPr>
              <a:t>troposphere</a:t>
            </a:r>
            <a:endParaRPr sz="2400">
              <a:latin typeface="Gothic Uralic"/>
              <a:cs typeface="Gothic Ural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35600" y="3644900"/>
            <a:ext cx="3097529" cy="2730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4300" y="807720"/>
            <a:ext cx="36588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solidFill>
                  <a:srgbClr val="93C500"/>
                </a:solidFill>
                <a:latin typeface="Gothic Uralic"/>
                <a:cs typeface="Gothic Uralic"/>
              </a:rPr>
              <a:t>Nitrous</a:t>
            </a:r>
            <a:r>
              <a:rPr sz="4400" b="1" spc="-50" dirty="0">
                <a:solidFill>
                  <a:srgbClr val="93C500"/>
                </a:solidFill>
                <a:latin typeface="Gothic Uralic"/>
                <a:cs typeface="Gothic Uralic"/>
              </a:rPr>
              <a:t> </a:t>
            </a:r>
            <a:r>
              <a:rPr sz="4400" b="1" spc="-5" dirty="0">
                <a:solidFill>
                  <a:srgbClr val="93C500"/>
                </a:solidFill>
                <a:latin typeface="Gothic Uralic"/>
                <a:cs typeface="Gothic Uralic"/>
              </a:rPr>
              <a:t>Oxide</a:t>
            </a:r>
            <a:endParaRPr sz="4400">
              <a:latin typeface="Gothic Uralic"/>
              <a:cs typeface="Gothic Ural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62660" y="1797050"/>
            <a:ext cx="3712210" cy="344551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298450" marR="17780" indent="-273050">
              <a:lnSpc>
                <a:spcPts val="2860"/>
              </a:lnSpc>
              <a:spcBef>
                <a:spcPts val="210"/>
              </a:spcBef>
            </a:pPr>
            <a:r>
              <a:rPr sz="2700" spc="540" baseline="9259" dirty="0">
                <a:solidFill>
                  <a:srgbClr val="93C500"/>
                </a:solidFill>
                <a:latin typeface="Arial"/>
                <a:cs typeface="Arial"/>
              </a:rPr>
              <a:t> </a:t>
            </a:r>
            <a:r>
              <a:rPr sz="2400" spc="-5" dirty="0">
                <a:solidFill>
                  <a:srgbClr val="3D3C2C"/>
                </a:solidFill>
                <a:latin typeface="Gothic Uralic"/>
                <a:cs typeface="Gothic Uralic"/>
              </a:rPr>
              <a:t>Produced naturally  </a:t>
            </a:r>
            <a:r>
              <a:rPr sz="2400" dirty="0">
                <a:solidFill>
                  <a:srgbClr val="3D3C2C"/>
                </a:solidFill>
                <a:latin typeface="Gothic Uralic"/>
                <a:cs typeface="Gothic Uralic"/>
              </a:rPr>
              <a:t>and </a:t>
            </a:r>
            <a:r>
              <a:rPr sz="2400" spc="-5" dirty="0">
                <a:solidFill>
                  <a:srgbClr val="3D3C2C"/>
                </a:solidFill>
                <a:latin typeface="Gothic Uralic"/>
                <a:cs typeface="Gothic Uralic"/>
              </a:rPr>
              <a:t>by </a:t>
            </a:r>
            <a:r>
              <a:rPr sz="2400" dirty="0">
                <a:solidFill>
                  <a:srgbClr val="3D3C2C"/>
                </a:solidFill>
                <a:latin typeface="Gothic Uralic"/>
                <a:cs typeface="Gothic Uralic"/>
              </a:rPr>
              <a:t>human</a:t>
            </a:r>
            <a:r>
              <a:rPr sz="2400" spc="-80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Gothic Uralic"/>
                <a:cs typeface="Gothic Uralic"/>
              </a:rPr>
              <a:t>sources</a:t>
            </a:r>
            <a:endParaRPr sz="2400">
              <a:latin typeface="Gothic Uralic"/>
              <a:cs typeface="Gothic Uralic"/>
            </a:endParaRPr>
          </a:p>
          <a:p>
            <a:pPr marL="298450" marR="840105" indent="-273050">
              <a:lnSpc>
                <a:spcPts val="2860"/>
              </a:lnSpc>
              <a:spcBef>
                <a:spcPts val="590"/>
              </a:spcBef>
            </a:pPr>
            <a:r>
              <a:rPr sz="2700" spc="540" baseline="9259" dirty="0">
                <a:solidFill>
                  <a:srgbClr val="93C500"/>
                </a:solidFill>
                <a:latin typeface="Arial"/>
                <a:cs typeface="Arial"/>
              </a:rPr>
              <a:t> </a:t>
            </a:r>
            <a:r>
              <a:rPr sz="2400" spc="-5" dirty="0">
                <a:solidFill>
                  <a:srgbClr val="3D3C2C"/>
                </a:solidFill>
                <a:latin typeface="Gothic Uralic"/>
                <a:cs typeface="Gothic Uralic"/>
              </a:rPr>
              <a:t>Lower density in  atmosphere</a:t>
            </a:r>
            <a:r>
              <a:rPr sz="2400" spc="-60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Gothic Uralic"/>
                <a:cs typeface="Gothic Uralic"/>
              </a:rPr>
              <a:t>than  </a:t>
            </a:r>
            <a:r>
              <a:rPr sz="2400" spc="-10" dirty="0">
                <a:solidFill>
                  <a:srgbClr val="3D3C2C"/>
                </a:solidFill>
                <a:latin typeface="Gothic Uralic"/>
                <a:cs typeface="Gothic Uralic"/>
              </a:rPr>
              <a:t>carbon</a:t>
            </a:r>
            <a:r>
              <a:rPr sz="2400" spc="-15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Gothic Uralic"/>
                <a:cs typeface="Gothic Uralic"/>
              </a:rPr>
              <a:t>dioxide</a:t>
            </a:r>
            <a:endParaRPr sz="2400">
              <a:latin typeface="Gothic Uralic"/>
              <a:cs typeface="Gothic Uralic"/>
            </a:endParaRPr>
          </a:p>
          <a:p>
            <a:pPr marL="298450" marR="252729" indent="-273050">
              <a:lnSpc>
                <a:spcPct val="99200"/>
              </a:lnSpc>
              <a:spcBef>
                <a:spcPts val="500"/>
              </a:spcBef>
            </a:pPr>
            <a:r>
              <a:rPr sz="2700" spc="540" baseline="9259" dirty="0">
                <a:solidFill>
                  <a:srgbClr val="93C500"/>
                </a:solidFill>
                <a:latin typeface="Arial"/>
                <a:cs typeface="Arial"/>
              </a:rPr>
              <a:t> </a:t>
            </a:r>
            <a:r>
              <a:rPr sz="2400" spc="-5" dirty="0">
                <a:solidFill>
                  <a:srgbClr val="3D3C2C"/>
                </a:solidFill>
                <a:latin typeface="Gothic Uralic"/>
                <a:cs typeface="Gothic Uralic"/>
              </a:rPr>
              <a:t>Molecules 300 </a:t>
            </a:r>
            <a:r>
              <a:rPr sz="2400" dirty="0">
                <a:solidFill>
                  <a:srgbClr val="3D3C2C"/>
                </a:solidFill>
                <a:latin typeface="Gothic Uralic"/>
                <a:cs typeface="Gothic Uralic"/>
              </a:rPr>
              <a:t>times  </a:t>
            </a:r>
            <a:r>
              <a:rPr sz="2400" spc="-5" dirty="0">
                <a:solidFill>
                  <a:srgbClr val="3D3C2C"/>
                </a:solidFill>
                <a:latin typeface="Gothic Uralic"/>
                <a:cs typeface="Gothic Uralic"/>
              </a:rPr>
              <a:t>more effective as </a:t>
            </a:r>
            <a:r>
              <a:rPr sz="2400" dirty="0">
                <a:solidFill>
                  <a:srgbClr val="3D3C2C"/>
                </a:solidFill>
                <a:latin typeface="Gothic Uralic"/>
                <a:cs typeface="Gothic Uralic"/>
              </a:rPr>
              <a:t>a  </a:t>
            </a:r>
            <a:r>
              <a:rPr sz="2400" spc="-5" dirty="0">
                <a:solidFill>
                  <a:srgbClr val="3D3C2C"/>
                </a:solidFill>
                <a:latin typeface="Gothic Uralic"/>
                <a:cs typeface="Gothic Uralic"/>
              </a:rPr>
              <a:t>greenhouse </a:t>
            </a:r>
            <a:r>
              <a:rPr sz="2400" dirty="0">
                <a:solidFill>
                  <a:srgbClr val="3D3C2C"/>
                </a:solidFill>
                <a:latin typeface="Gothic Uralic"/>
                <a:cs typeface="Gothic Uralic"/>
              </a:rPr>
              <a:t>gas </a:t>
            </a:r>
            <a:r>
              <a:rPr sz="2400" spc="-5" dirty="0">
                <a:solidFill>
                  <a:srgbClr val="3D3C2C"/>
                </a:solidFill>
                <a:latin typeface="Gothic Uralic"/>
                <a:cs typeface="Gothic Uralic"/>
              </a:rPr>
              <a:t>than  </a:t>
            </a:r>
            <a:r>
              <a:rPr sz="2400" dirty="0">
                <a:solidFill>
                  <a:srgbClr val="3D3C2C"/>
                </a:solidFill>
                <a:latin typeface="Gothic Uralic"/>
                <a:cs typeface="Gothic Uralic"/>
              </a:rPr>
              <a:t>a CO2</a:t>
            </a:r>
            <a:r>
              <a:rPr sz="2400" spc="-35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Gothic Uralic"/>
                <a:cs typeface="Gothic Uralic"/>
              </a:rPr>
              <a:t>molecule</a:t>
            </a:r>
            <a:endParaRPr sz="2400">
              <a:latin typeface="Gothic Uralic"/>
              <a:cs typeface="Gothic Ural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48579" y="1916429"/>
            <a:ext cx="2561589" cy="3081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C8DD35-E381-4644-B0C4-15A0F01EF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22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0960" y="488950"/>
            <a:ext cx="72390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solidFill>
                  <a:srgbClr val="93C500"/>
                </a:solidFill>
                <a:latin typeface="Gothic Uralic"/>
                <a:cs typeface="Gothic Uralic"/>
              </a:rPr>
              <a:t>What Causes Green</a:t>
            </a:r>
            <a:r>
              <a:rPr sz="4400" b="1" spc="-20" dirty="0">
                <a:solidFill>
                  <a:srgbClr val="93C500"/>
                </a:solidFill>
                <a:latin typeface="Gothic Uralic"/>
                <a:cs typeface="Gothic Uralic"/>
              </a:rPr>
              <a:t> </a:t>
            </a:r>
            <a:r>
              <a:rPr sz="4400" b="1" spc="-5" dirty="0">
                <a:solidFill>
                  <a:srgbClr val="93C500"/>
                </a:solidFill>
                <a:latin typeface="Gothic Uralic"/>
                <a:cs typeface="Gothic Uralic"/>
              </a:rPr>
              <a:t>House</a:t>
            </a:r>
            <a:endParaRPr sz="4400">
              <a:latin typeface="Gothic Uralic"/>
              <a:cs typeface="Gothic Ural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93189" y="1167129"/>
            <a:ext cx="622744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5825" algn="ctr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solidFill>
                  <a:srgbClr val="93C500"/>
                </a:solidFill>
                <a:latin typeface="Gothic Uralic"/>
                <a:cs typeface="Gothic Uralic"/>
              </a:rPr>
              <a:t>Effects?</a:t>
            </a:r>
            <a:endParaRPr sz="4400" dirty="0">
              <a:latin typeface="Gothic Uralic"/>
              <a:cs typeface="Gothic Ural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51650" y="4869179"/>
            <a:ext cx="1134109" cy="17691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5300980"/>
            <a:ext cx="1369060" cy="12522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8A028C-8E06-4E2B-BBAD-9564D0791727}"/>
              </a:ext>
            </a:extLst>
          </p:cNvPr>
          <p:cNvSpPr txBox="1"/>
          <p:nvPr/>
        </p:nvSpPr>
        <p:spPr>
          <a:xfrm>
            <a:off x="1143000" y="1857061"/>
            <a:ext cx="75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N" dirty="0"/>
              <a:t>CONSUMSION OF FOSSIL FUELS</a:t>
            </a:r>
          </a:p>
          <a:p>
            <a:pPr marL="342900" indent="-342900">
              <a:buAutoNum type="arabicPeriod"/>
            </a:pPr>
            <a:r>
              <a:rPr lang="en-IN" dirty="0"/>
              <a:t>DEFORESTATION</a:t>
            </a:r>
          </a:p>
          <a:p>
            <a:pPr marL="342900" indent="-342900">
              <a:buAutoNum type="arabicPeriod"/>
            </a:pPr>
            <a:r>
              <a:rPr lang="en-IN" dirty="0"/>
              <a:t>USES OF CFC</a:t>
            </a:r>
          </a:p>
          <a:p>
            <a:pPr marL="342900" indent="-342900">
              <a:buAutoNum type="arabicPeriod"/>
            </a:pPr>
            <a:r>
              <a:rPr lang="en-IN" dirty="0"/>
              <a:t>USES OF NITROGEN MANURE</a:t>
            </a:r>
          </a:p>
          <a:p>
            <a:pPr marL="342900" indent="-342900">
              <a:buAutoNum type="arabicPeriod"/>
            </a:pPr>
            <a:r>
              <a:rPr lang="en-IN" dirty="0"/>
              <a:t>DECOMPUSE OF BIOTIC MATERIAL</a:t>
            </a:r>
          </a:p>
          <a:p>
            <a:pPr marL="342900" indent="-342900">
              <a:buAutoNum type="arabicPeriod"/>
            </a:pPr>
            <a:r>
              <a:rPr lang="en-IN" dirty="0"/>
              <a:t>OTHERS</a:t>
            </a:r>
          </a:p>
        </p:txBody>
      </p:sp>
    </p:spTree>
    <p:extLst>
      <p:ext uri="{BB962C8B-B14F-4D97-AF65-F5344CB8AC3E}">
        <p14:creationId xmlns:p14="http://schemas.microsoft.com/office/powerpoint/2010/main" val="3938680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1989277"/>
            <a:ext cx="723900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IN" sz="4400" b="1" spc="-5" dirty="0">
                <a:solidFill>
                  <a:srgbClr val="00B050"/>
                </a:solidFill>
                <a:latin typeface="Gothic Uralic"/>
                <a:cs typeface="Gothic Uralic"/>
              </a:rPr>
              <a:t>Effects Of Increase  Of</a:t>
            </a:r>
            <a:r>
              <a:rPr sz="4400" b="1" spc="-5" dirty="0">
                <a:solidFill>
                  <a:srgbClr val="00B050"/>
                </a:solidFill>
                <a:latin typeface="Gothic Uralic"/>
                <a:cs typeface="Gothic Uralic"/>
              </a:rPr>
              <a:t> Green</a:t>
            </a:r>
            <a:r>
              <a:rPr sz="4400" b="1" spc="-20" dirty="0">
                <a:solidFill>
                  <a:srgbClr val="00B050"/>
                </a:solidFill>
                <a:latin typeface="Gothic Uralic"/>
                <a:cs typeface="Gothic Uralic"/>
              </a:rPr>
              <a:t> </a:t>
            </a:r>
            <a:r>
              <a:rPr sz="4400" b="1" spc="-5" dirty="0">
                <a:solidFill>
                  <a:srgbClr val="00B050"/>
                </a:solidFill>
                <a:latin typeface="Gothic Uralic"/>
                <a:cs typeface="Gothic Uralic"/>
              </a:rPr>
              <a:t>House</a:t>
            </a:r>
            <a:r>
              <a:rPr lang="en-IN" sz="4400" b="1" spc="-5" dirty="0">
                <a:solidFill>
                  <a:srgbClr val="00B050"/>
                </a:solidFill>
                <a:latin typeface="Gothic Uralic"/>
                <a:cs typeface="Gothic Uralic"/>
              </a:rPr>
              <a:t> Gases</a:t>
            </a:r>
            <a:endParaRPr sz="4400" dirty="0">
              <a:solidFill>
                <a:srgbClr val="00B050"/>
              </a:solidFill>
              <a:latin typeface="Gothic Uralic"/>
              <a:cs typeface="Gothic Ural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51650" y="4869179"/>
            <a:ext cx="1134109" cy="17691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5605779"/>
            <a:ext cx="1369060" cy="12522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9754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3119" y="1315720"/>
            <a:ext cx="162560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235" dirty="0">
                <a:solidFill>
                  <a:srgbClr val="93C500"/>
                </a:solidFill>
                <a:latin typeface="Arial"/>
                <a:cs typeface="Arial"/>
              </a:rPr>
              <a:t>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6169" y="1295400"/>
            <a:ext cx="26993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3D3C2C"/>
                </a:solidFill>
                <a:latin typeface="Gothic Uralic"/>
                <a:cs typeface="Gothic Uralic"/>
              </a:rPr>
              <a:t>Countries </a:t>
            </a:r>
            <a:r>
              <a:rPr sz="1600" dirty="0">
                <a:solidFill>
                  <a:srgbClr val="3D3C2C"/>
                </a:solidFill>
                <a:latin typeface="Gothic Uralic"/>
                <a:cs typeface="Gothic Uralic"/>
              </a:rPr>
              <a:t>all </a:t>
            </a:r>
            <a:r>
              <a:rPr sz="1600" spc="-10" dirty="0">
                <a:solidFill>
                  <a:srgbClr val="3D3C2C"/>
                </a:solidFill>
                <a:latin typeface="Gothic Uralic"/>
                <a:cs typeface="Gothic Uralic"/>
              </a:rPr>
              <a:t>over the </a:t>
            </a:r>
            <a:r>
              <a:rPr sz="1600" spc="-5" dirty="0">
                <a:solidFill>
                  <a:srgbClr val="3D3C2C"/>
                </a:solidFill>
                <a:latin typeface="Gothic Uralic"/>
                <a:cs typeface="Gothic Uralic"/>
              </a:rPr>
              <a:t>world</a:t>
            </a:r>
            <a:endParaRPr sz="1600">
              <a:latin typeface="Gothic Uralic"/>
              <a:cs typeface="Gothic Ural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3119" y="2089150"/>
            <a:ext cx="162560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235" dirty="0">
                <a:solidFill>
                  <a:srgbClr val="93C500"/>
                </a:solidFill>
                <a:latin typeface="Arial"/>
                <a:cs typeface="Arial"/>
              </a:rPr>
              <a:t>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6169" y="1656079"/>
            <a:ext cx="2443480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3D3C2C"/>
                </a:solidFill>
                <a:latin typeface="Gothic Uralic"/>
                <a:cs typeface="Gothic Uralic"/>
              </a:rPr>
              <a:t>will </a:t>
            </a:r>
            <a:r>
              <a:rPr sz="1600" dirty="0">
                <a:solidFill>
                  <a:srgbClr val="3D3C2C"/>
                </a:solidFill>
                <a:latin typeface="Gothic Uralic"/>
                <a:cs typeface="Gothic Uralic"/>
              </a:rPr>
              <a:t>be</a:t>
            </a:r>
            <a:r>
              <a:rPr sz="1600" spc="-25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1600" spc="-5" dirty="0">
                <a:solidFill>
                  <a:srgbClr val="3D3C2C"/>
                </a:solidFill>
                <a:latin typeface="Gothic Uralic"/>
                <a:cs typeface="Gothic Uralic"/>
              </a:rPr>
              <a:t>affected</a:t>
            </a:r>
            <a:endParaRPr sz="1600">
              <a:latin typeface="Gothic Uralic"/>
              <a:cs typeface="Gothic Uralic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1600" spc="-5" dirty="0">
                <a:solidFill>
                  <a:srgbClr val="3D3C2C"/>
                </a:solidFill>
                <a:latin typeface="Gothic Uralic"/>
                <a:cs typeface="Gothic Uralic"/>
              </a:rPr>
              <a:t>Britain and </a:t>
            </a:r>
            <a:r>
              <a:rPr sz="1600" spc="-10" dirty="0">
                <a:solidFill>
                  <a:srgbClr val="3D3C2C"/>
                </a:solidFill>
                <a:latin typeface="Gothic Uralic"/>
                <a:cs typeface="Gothic Uralic"/>
              </a:rPr>
              <a:t>Southeast</a:t>
            </a:r>
            <a:r>
              <a:rPr sz="1600" spc="-20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1600" spc="-5" dirty="0">
                <a:solidFill>
                  <a:srgbClr val="3D3C2C"/>
                </a:solidFill>
                <a:latin typeface="Gothic Uralic"/>
                <a:cs typeface="Gothic Uralic"/>
              </a:rPr>
              <a:t>will</a:t>
            </a:r>
            <a:endParaRPr sz="1600">
              <a:latin typeface="Gothic Uralic"/>
              <a:cs typeface="Gothic Ural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3119" y="2861309"/>
            <a:ext cx="162560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235" dirty="0">
                <a:solidFill>
                  <a:srgbClr val="93C500"/>
                </a:solidFill>
                <a:latin typeface="Arial"/>
                <a:cs typeface="Arial"/>
              </a:rPr>
              <a:t>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06169" y="2429509"/>
            <a:ext cx="2621280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3D3C2C"/>
                </a:solidFill>
                <a:latin typeface="Gothic Uralic"/>
                <a:cs typeface="Gothic Uralic"/>
              </a:rPr>
              <a:t>have </a:t>
            </a:r>
            <a:r>
              <a:rPr sz="1600" dirty="0">
                <a:solidFill>
                  <a:srgbClr val="3D3C2C"/>
                </a:solidFill>
                <a:latin typeface="Gothic Uralic"/>
                <a:cs typeface="Gothic Uralic"/>
              </a:rPr>
              <a:t>a </a:t>
            </a:r>
            <a:r>
              <a:rPr sz="1600" spc="-5" dirty="0">
                <a:solidFill>
                  <a:srgbClr val="3D3C2C"/>
                </a:solidFill>
                <a:latin typeface="Gothic Uralic"/>
                <a:cs typeface="Gothic Uralic"/>
              </a:rPr>
              <a:t>risk </a:t>
            </a:r>
            <a:r>
              <a:rPr sz="1600" spc="-10" dirty="0">
                <a:solidFill>
                  <a:srgbClr val="3D3C2C"/>
                </a:solidFill>
                <a:latin typeface="Gothic Uralic"/>
                <a:cs typeface="Gothic Uralic"/>
              </a:rPr>
              <a:t>of</a:t>
            </a:r>
            <a:r>
              <a:rPr sz="1600" spc="-20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1600" spc="-10" dirty="0">
                <a:solidFill>
                  <a:srgbClr val="3D3C2C"/>
                </a:solidFill>
                <a:latin typeface="Gothic Uralic"/>
                <a:cs typeface="Gothic Uralic"/>
              </a:rPr>
              <a:t>droughts</a:t>
            </a:r>
            <a:endParaRPr sz="1600">
              <a:latin typeface="Gothic Uralic"/>
              <a:cs typeface="Gothic Uralic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1600" spc="-5" dirty="0">
                <a:solidFill>
                  <a:srgbClr val="3D3C2C"/>
                </a:solidFill>
                <a:latin typeface="Gothic Uralic"/>
                <a:cs typeface="Gothic Uralic"/>
              </a:rPr>
              <a:t>Africa won’t </a:t>
            </a:r>
            <a:r>
              <a:rPr sz="1600" dirty="0">
                <a:solidFill>
                  <a:srgbClr val="3D3C2C"/>
                </a:solidFill>
                <a:latin typeface="Gothic Uralic"/>
                <a:cs typeface="Gothic Uralic"/>
              </a:rPr>
              <a:t>have</a:t>
            </a:r>
            <a:r>
              <a:rPr sz="1600" spc="-75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1600" spc="-10" dirty="0">
                <a:solidFill>
                  <a:srgbClr val="3D3C2C"/>
                </a:solidFill>
                <a:latin typeface="Gothic Uralic"/>
                <a:cs typeface="Gothic Uralic"/>
              </a:rPr>
              <a:t>enough</a:t>
            </a:r>
            <a:endParaRPr sz="1600">
              <a:latin typeface="Gothic Uralic"/>
              <a:cs typeface="Gothic Ural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6169" y="3201670"/>
            <a:ext cx="6496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3D3C2C"/>
                </a:solidFill>
                <a:latin typeface="Gothic Uralic"/>
                <a:cs typeface="Gothic Uralic"/>
              </a:rPr>
              <a:t>water.</a:t>
            </a:r>
            <a:endParaRPr sz="1600">
              <a:latin typeface="Gothic Uralic"/>
              <a:cs typeface="Gothic Uralic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53401" y="429894"/>
            <a:ext cx="72167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592955" algn="l"/>
              </a:tabLst>
            </a:pPr>
            <a:r>
              <a:rPr sz="4400" b="1" dirty="0">
                <a:solidFill>
                  <a:srgbClr val="93C500"/>
                </a:solidFill>
                <a:latin typeface="Gothic Uralic"/>
                <a:cs typeface="Gothic Uralic"/>
              </a:rPr>
              <a:t>Effects</a:t>
            </a:r>
            <a:r>
              <a:rPr sz="4400" b="1" spc="5" dirty="0">
                <a:solidFill>
                  <a:srgbClr val="93C500"/>
                </a:solidFill>
                <a:latin typeface="Gothic Uralic"/>
                <a:cs typeface="Gothic Uralic"/>
              </a:rPr>
              <a:t> </a:t>
            </a:r>
            <a:r>
              <a:rPr sz="4400" b="1" dirty="0">
                <a:solidFill>
                  <a:srgbClr val="93C500"/>
                </a:solidFill>
                <a:latin typeface="Gothic Uralic"/>
                <a:cs typeface="Gothic Uralic"/>
              </a:rPr>
              <a:t>on</a:t>
            </a:r>
            <a:r>
              <a:rPr sz="4400" b="1" spc="10" dirty="0">
                <a:solidFill>
                  <a:srgbClr val="93C500"/>
                </a:solidFill>
                <a:latin typeface="Gothic Uralic"/>
                <a:cs typeface="Gothic Uralic"/>
              </a:rPr>
              <a:t> </a:t>
            </a:r>
            <a:r>
              <a:rPr sz="4400" b="1" spc="-5" dirty="0">
                <a:solidFill>
                  <a:srgbClr val="93C500"/>
                </a:solidFill>
                <a:latin typeface="Gothic Uralic"/>
                <a:cs typeface="Gothic Uralic"/>
              </a:rPr>
              <a:t>Water	</a:t>
            </a:r>
            <a:r>
              <a:rPr sz="6600" b="1" baseline="-17676" dirty="0">
                <a:solidFill>
                  <a:srgbClr val="93C500"/>
                </a:solidFill>
                <a:latin typeface="Gothic Uralic"/>
                <a:cs typeface="Gothic Uralic"/>
              </a:rPr>
              <a:t>Effects</a:t>
            </a:r>
            <a:r>
              <a:rPr sz="6600" b="1" spc="-112" baseline="-17676" dirty="0">
                <a:solidFill>
                  <a:srgbClr val="93C500"/>
                </a:solidFill>
                <a:latin typeface="Gothic Uralic"/>
                <a:cs typeface="Gothic Uralic"/>
              </a:rPr>
              <a:t> </a:t>
            </a:r>
            <a:r>
              <a:rPr sz="6600" b="1" baseline="-17676" dirty="0">
                <a:solidFill>
                  <a:srgbClr val="93C500"/>
                </a:solidFill>
                <a:latin typeface="Gothic Uralic"/>
                <a:cs typeface="Gothic Uralic"/>
              </a:rPr>
              <a:t>on</a:t>
            </a:r>
            <a:endParaRPr sz="6600" baseline="-17676" dirty="0">
              <a:latin typeface="Gothic Uralic"/>
              <a:cs typeface="Gothic Ural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57800" y="1081721"/>
            <a:ext cx="22948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solidFill>
                  <a:srgbClr val="93C500"/>
                </a:solidFill>
                <a:latin typeface="Gothic Uralic"/>
                <a:cs typeface="Gothic Uralic"/>
              </a:rPr>
              <a:t>Weather</a:t>
            </a:r>
            <a:endParaRPr sz="4400" dirty="0">
              <a:latin typeface="Gothic Uralic"/>
              <a:cs typeface="Gothic Ural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99229" y="1819909"/>
            <a:ext cx="162560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235" dirty="0">
                <a:solidFill>
                  <a:srgbClr val="93C500"/>
                </a:solidFill>
                <a:latin typeface="Arial"/>
                <a:cs typeface="Arial"/>
              </a:rPr>
              <a:t>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99229" y="2593339"/>
            <a:ext cx="162560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235" dirty="0">
                <a:solidFill>
                  <a:srgbClr val="93C500"/>
                </a:solidFill>
                <a:latin typeface="Arial"/>
                <a:cs typeface="Arial"/>
              </a:rPr>
              <a:t>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99229" y="3365500"/>
            <a:ext cx="162560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235" dirty="0">
                <a:solidFill>
                  <a:srgbClr val="93C500"/>
                </a:solidFill>
                <a:latin typeface="Arial"/>
                <a:cs typeface="Arial"/>
              </a:rPr>
              <a:t>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99229" y="3778250"/>
            <a:ext cx="162560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235" dirty="0">
                <a:solidFill>
                  <a:srgbClr val="93C500"/>
                </a:solidFill>
                <a:latin typeface="Arial"/>
                <a:cs typeface="Arial"/>
              </a:rPr>
              <a:t>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99229" y="4550409"/>
            <a:ext cx="162560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235" dirty="0">
                <a:solidFill>
                  <a:srgbClr val="93C500"/>
                </a:solidFill>
                <a:latin typeface="Arial"/>
                <a:cs typeface="Arial"/>
              </a:rPr>
              <a:t>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72279" y="1682750"/>
            <a:ext cx="4114165" cy="347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21665">
              <a:lnSpc>
                <a:spcPct val="147900"/>
              </a:lnSpc>
              <a:spcBef>
                <a:spcPts val="100"/>
              </a:spcBef>
            </a:pPr>
            <a:r>
              <a:rPr sz="1600" spc="-5" dirty="0">
                <a:solidFill>
                  <a:srgbClr val="3D3C2C"/>
                </a:solidFill>
                <a:latin typeface="Gothic Uralic"/>
                <a:cs typeface="Gothic Uralic"/>
              </a:rPr>
              <a:t>Increasing in Greenhouse </a:t>
            </a:r>
            <a:r>
              <a:rPr sz="1600" spc="-10" dirty="0">
                <a:solidFill>
                  <a:srgbClr val="3D3C2C"/>
                </a:solidFill>
                <a:latin typeface="Gothic Uralic"/>
                <a:cs typeface="Gothic Uralic"/>
              </a:rPr>
              <a:t>gases </a:t>
            </a:r>
            <a:r>
              <a:rPr sz="1600" spc="-5" dirty="0">
                <a:solidFill>
                  <a:srgbClr val="3D3C2C"/>
                </a:solidFill>
                <a:latin typeface="Gothic Uralic"/>
                <a:cs typeface="Gothic Uralic"/>
              </a:rPr>
              <a:t>will  </a:t>
            </a:r>
            <a:r>
              <a:rPr sz="1600" spc="-10" dirty="0">
                <a:solidFill>
                  <a:srgbClr val="3D3C2C"/>
                </a:solidFill>
                <a:latin typeface="Gothic Uralic"/>
                <a:cs typeface="Gothic Uralic"/>
              </a:rPr>
              <a:t>change weather </a:t>
            </a:r>
            <a:r>
              <a:rPr sz="1600" spc="-5" dirty="0">
                <a:solidFill>
                  <a:srgbClr val="3D3C2C"/>
                </a:solidFill>
                <a:latin typeface="Gothic Uralic"/>
                <a:cs typeface="Gothic Uralic"/>
              </a:rPr>
              <a:t>around </a:t>
            </a:r>
            <a:r>
              <a:rPr sz="1600" spc="-10" dirty="0">
                <a:solidFill>
                  <a:srgbClr val="3D3C2C"/>
                </a:solidFill>
                <a:latin typeface="Gothic Uralic"/>
                <a:cs typeface="Gothic Uralic"/>
              </a:rPr>
              <a:t>the</a:t>
            </a:r>
            <a:r>
              <a:rPr sz="1600" spc="-5" dirty="0">
                <a:solidFill>
                  <a:srgbClr val="3D3C2C"/>
                </a:solidFill>
                <a:latin typeface="Gothic Uralic"/>
                <a:cs typeface="Gothic Uralic"/>
              </a:rPr>
              <a:t> world</a:t>
            </a:r>
            <a:endParaRPr sz="1600">
              <a:latin typeface="Gothic Uralic"/>
              <a:cs typeface="Gothic Uralic"/>
            </a:endParaRPr>
          </a:p>
          <a:p>
            <a:pPr marL="12700" marR="5080">
              <a:lnSpc>
                <a:spcPct val="148400"/>
              </a:lnSpc>
              <a:spcBef>
                <a:spcPts val="390"/>
              </a:spcBef>
            </a:pPr>
            <a:r>
              <a:rPr sz="1600" spc="-10" dirty="0">
                <a:solidFill>
                  <a:srgbClr val="3D3C2C"/>
                </a:solidFill>
                <a:latin typeface="Gothic Uralic"/>
                <a:cs typeface="Gothic Uralic"/>
              </a:rPr>
              <a:t>North-western </a:t>
            </a:r>
            <a:r>
              <a:rPr sz="1600" spc="-5" dirty="0">
                <a:solidFill>
                  <a:srgbClr val="3D3C2C"/>
                </a:solidFill>
                <a:latin typeface="Gothic Uralic"/>
                <a:cs typeface="Gothic Uralic"/>
              </a:rPr>
              <a:t>countries have an increase  </a:t>
            </a:r>
            <a:r>
              <a:rPr sz="1600" spc="-10" dirty="0">
                <a:solidFill>
                  <a:srgbClr val="3D3C2C"/>
                </a:solidFill>
                <a:latin typeface="Gothic Uralic"/>
                <a:cs typeface="Gothic Uralic"/>
              </a:rPr>
              <a:t>of</a:t>
            </a:r>
            <a:r>
              <a:rPr sz="1600" spc="-5" dirty="0">
                <a:solidFill>
                  <a:srgbClr val="3D3C2C"/>
                </a:solidFill>
                <a:latin typeface="Gothic Uralic"/>
                <a:cs typeface="Gothic Uralic"/>
              </a:rPr>
              <a:t> temperature</a:t>
            </a:r>
            <a:endParaRPr sz="1600">
              <a:latin typeface="Gothic Uralic"/>
              <a:cs typeface="Gothic Uralic"/>
            </a:endParaRPr>
          </a:p>
          <a:p>
            <a:pPr marL="12700" marR="462280">
              <a:lnSpc>
                <a:spcPct val="168800"/>
              </a:lnSpc>
            </a:pPr>
            <a:r>
              <a:rPr sz="1600" spc="-5" dirty="0">
                <a:solidFill>
                  <a:srgbClr val="3D3C2C"/>
                </a:solidFill>
                <a:latin typeface="Gothic Uralic"/>
                <a:cs typeface="Gothic Uralic"/>
              </a:rPr>
              <a:t>Summers </a:t>
            </a:r>
            <a:r>
              <a:rPr sz="1600" dirty="0">
                <a:solidFill>
                  <a:srgbClr val="3D3C2C"/>
                </a:solidFill>
                <a:latin typeface="Gothic Uralic"/>
                <a:cs typeface="Gothic Uralic"/>
              </a:rPr>
              <a:t>and </a:t>
            </a:r>
            <a:r>
              <a:rPr sz="1600" spc="-5" dirty="0">
                <a:solidFill>
                  <a:srgbClr val="3D3C2C"/>
                </a:solidFill>
                <a:latin typeface="Gothic Uralic"/>
                <a:cs typeface="Gothic Uralic"/>
              </a:rPr>
              <a:t>winters much </a:t>
            </a:r>
            <a:r>
              <a:rPr sz="1600" spc="-10" dirty="0">
                <a:solidFill>
                  <a:srgbClr val="3D3C2C"/>
                </a:solidFill>
                <a:latin typeface="Gothic Uralic"/>
                <a:cs typeface="Gothic Uralic"/>
              </a:rPr>
              <a:t>hotter  Some </a:t>
            </a:r>
            <a:r>
              <a:rPr sz="1600" spc="-5" dirty="0">
                <a:solidFill>
                  <a:srgbClr val="3D3C2C"/>
                </a:solidFill>
                <a:latin typeface="Gothic Uralic"/>
                <a:cs typeface="Gothic Uralic"/>
              </a:rPr>
              <a:t>places will become hotter</a:t>
            </a:r>
            <a:r>
              <a:rPr sz="1600" spc="-25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1600" spc="-5" dirty="0">
                <a:solidFill>
                  <a:srgbClr val="3D3C2C"/>
                </a:solidFill>
                <a:latin typeface="Gothic Uralic"/>
                <a:cs typeface="Gothic Uralic"/>
              </a:rPr>
              <a:t>and</a:t>
            </a:r>
            <a:endParaRPr sz="1600">
              <a:latin typeface="Gothic Uralic"/>
              <a:cs typeface="Gothic Uralic"/>
            </a:endParaRP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1600" spc="-10" dirty="0">
                <a:solidFill>
                  <a:srgbClr val="3D3C2C"/>
                </a:solidFill>
                <a:latin typeface="Gothic Uralic"/>
                <a:cs typeface="Gothic Uralic"/>
              </a:rPr>
              <a:t>wetter </a:t>
            </a:r>
            <a:r>
              <a:rPr sz="1600" spc="-5" dirty="0">
                <a:solidFill>
                  <a:srgbClr val="3D3C2C"/>
                </a:solidFill>
                <a:latin typeface="Gothic Uralic"/>
                <a:cs typeface="Gothic Uralic"/>
              </a:rPr>
              <a:t>while some will be dry and</a:t>
            </a:r>
            <a:r>
              <a:rPr sz="1600" spc="5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1600" spc="-10" dirty="0">
                <a:solidFill>
                  <a:srgbClr val="3D3C2C"/>
                </a:solidFill>
                <a:latin typeface="Gothic Uralic"/>
                <a:cs typeface="Gothic Uralic"/>
              </a:rPr>
              <a:t>cooler</a:t>
            </a:r>
            <a:endParaRPr sz="1600">
              <a:latin typeface="Gothic Uralic"/>
              <a:cs typeface="Gothic Uralic"/>
            </a:endParaRPr>
          </a:p>
          <a:p>
            <a:pPr marL="12700" marR="473075">
              <a:lnSpc>
                <a:spcPct val="147900"/>
              </a:lnSpc>
              <a:spcBef>
                <a:spcPts val="400"/>
              </a:spcBef>
            </a:pPr>
            <a:r>
              <a:rPr sz="1600" spc="-10" dirty="0">
                <a:solidFill>
                  <a:srgbClr val="3D3C2C"/>
                </a:solidFill>
                <a:latin typeface="Gothic Uralic"/>
                <a:cs typeface="Gothic Uralic"/>
              </a:rPr>
              <a:t>The </a:t>
            </a:r>
            <a:r>
              <a:rPr sz="1600" spc="-5" dirty="0">
                <a:solidFill>
                  <a:srgbClr val="3D3C2C"/>
                </a:solidFill>
                <a:latin typeface="Gothic Uralic"/>
                <a:cs typeface="Gothic Uralic"/>
              </a:rPr>
              <a:t>world will </a:t>
            </a:r>
            <a:r>
              <a:rPr sz="1600" spc="-10" dirty="0">
                <a:solidFill>
                  <a:srgbClr val="3D3C2C"/>
                </a:solidFill>
                <a:latin typeface="Gothic Uralic"/>
                <a:cs typeface="Gothic Uralic"/>
              </a:rPr>
              <a:t>change </a:t>
            </a:r>
            <a:r>
              <a:rPr sz="1600" spc="-5" dirty="0">
                <a:solidFill>
                  <a:srgbClr val="3D3C2C"/>
                </a:solidFill>
                <a:latin typeface="Gothic Uralic"/>
                <a:cs typeface="Gothic Uralic"/>
              </a:rPr>
              <a:t>with droughts,  storms, floods,</a:t>
            </a:r>
            <a:endParaRPr sz="1600">
              <a:latin typeface="Gothic Uralic"/>
              <a:cs typeface="Gothic Uralic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62901" y="4267200"/>
            <a:ext cx="7527289" cy="2286000"/>
            <a:chOff x="826769" y="3855719"/>
            <a:chExt cx="7527289" cy="2286000"/>
          </a:xfrm>
        </p:grpSpPr>
        <p:sp>
          <p:nvSpPr>
            <p:cNvPr id="18" name="object 18"/>
            <p:cNvSpPr/>
            <p:nvPr/>
          </p:nvSpPr>
          <p:spPr>
            <a:xfrm>
              <a:off x="826769" y="3855719"/>
              <a:ext cx="3091180" cy="2286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541769" y="4506026"/>
              <a:ext cx="1812289" cy="15074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06244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97479" y="1094740"/>
            <a:ext cx="57086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solidFill>
                  <a:srgbClr val="93C500"/>
                </a:solidFill>
                <a:latin typeface="Gothic Uralic"/>
                <a:cs typeface="Gothic Uralic"/>
              </a:rPr>
              <a:t>Effects </a:t>
            </a:r>
            <a:r>
              <a:rPr sz="4400" b="1" spc="-5" dirty="0">
                <a:solidFill>
                  <a:srgbClr val="93C500"/>
                </a:solidFill>
                <a:latin typeface="Gothic Uralic"/>
                <a:cs typeface="Gothic Uralic"/>
              </a:rPr>
              <a:t>On Sea</a:t>
            </a:r>
            <a:r>
              <a:rPr sz="4400" b="1" spc="-40" dirty="0">
                <a:solidFill>
                  <a:srgbClr val="93C500"/>
                </a:solidFill>
                <a:latin typeface="Gothic Uralic"/>
                <a:cs typeface="Gothic Uralic"/>
              </a:rPr>
              <a:t> </a:t>
            </a:r>
            <a:r>
              <a:rPr sz="4400" b="1" spc="-5" dirty="0">
                <a:solidFill>
                  <a:srgbClr val="93C500"/>
                </a:solidFill>
                <a:latin typeface="Gothic Uralic"/>
                <a:cs typeface="Gothic Uralic"/>
              </a:rPr>
              <a:t>Levels</a:t>
            </a:r>
            <a:endParaRPr sz="4400">
              <a:latin typeface="Gothic Uralic"/>
              <a:cs typeface="Gothic Ural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700" y="2192019"/>
            <a:ext cx="180975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spc="275" dirty="0">
                <a:solidFill>
                  <a:srgbClr val="93C500"/>
                </a:solidFill>
                <a:latin typeface="Arial"/>
                <a:cs typeface="Arial"/>
              </a:rPr>
              <a:t></a:t>
            </a:r>
            <a:endParaRPr sz="13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7700" y="3067050"/>
            <a:ext cx="180975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spc="275" dirty="0">
                <a:solidFill>
                  <a:srgbClr val="93C500"/>
                </a:solidFill>
                <a:latin typeface="Arial"/>
                <a:cs typeface="Arial"/>
              </a:rPr>
              <a:t></a:t>
            </a:r>
            <a:endParaRPr sz="13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7700" y="3943350"/>
            <a:ext cx="180975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spc="275" dirty="0">
                <a:solidFill>
                  <a:srgbClr val="93C500"/>
                </a:solidFill>
                <a:latin typeface="Arial"/>
                <a:cs typeface="Arial"/>
              </a:rPr>
              <a:t></a:t>
            </a:r>
            <a:endParaRPr sz="13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7700" y="4818379"/>
            <a:ext cx="180975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spc="275" dirty="0">
                <a:solidFill>
                  <a:srgbClr val="93C500"/>
                </a:solidFill>
                <a:latin typeface="Arial"/>
                <a:cs typeface="Arial"/>
              </a:rPr>
              <a:t></a:t>
            </a:r>
            <a:endParaRPr sz="13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0750" y="2034539"/>
            <a:ext cx="7348220" cy="3060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9100"/>
              </a:lnSpc>
              <a:spcBef>
                <a:spcPts val="100"/>
              </a:spcBef>
            </a:pPr>
            <a:r>
              <a:rPr sz="1800" spc="-5" dirty="0">
                <a:solidFill>
                  <a:srgbClr val="3D3C2C"/>
                </a:solidFill>
                <a:latin typeface="Gothic Uralic"/>
                <a:cs typeface="Gothic Uralic"/>
              </a:rPr>
              <a:t>Rising temperatures cause </a:t>
            </a:r>
            <a:r>
              <a:rPr sz="1800" spc="-10" dirty="0">
                <a:solidFill>
                  <a:srgbClr val="3D3C2C"/>
                </a:solidFill>
                <a:latin typeface="Gothic Uralic"/>
                <a:cs typeface="Gothic Uralic"/>
              </a:rPr>
              <a:t>water of </a:t>
            </a:r>
            <a:r>
              <a:rPr sz="1800" spc="-5" dirty="0">
                <a:solidFill>
                  <a:srgbClr val="3D3C2C"/>
                </a:solidFill>
                <a:latin typeface="Gothic Uralic"/>
                <a:cs typeface="Gothic Uralic"/>
              </a:rPr>
              <a:t>the </a:t>
            </a:r>
            <a:r>
              <a:rPr sz="1800" spc="-10" dirty="0">
                <a:solidFill>
                  <a:srgbClr val="3D3C2C"/>
                </a:solidFill>
                <a:latin typeface="Gothic Uralic"/>
                <a:cs typeface="Gothic Uralic"/>
              </a:rPr>
              <a:t>oceans </a:t>
            </a:r>
            <a:r>
              <a:rPr sz="1800" spc="-5" dirty="0">
                <a:solidFill>
                  <a:srgbClr val="3D3C2C"/>
                </a:solidFill>
                <a:latin typeface="Gothic Uralic"/>
                <a:cs typeface="Gothic Uralic"/>
              </a:rPr>
              <a:t>along </a:t>
            </a:r>
            <a:r>
              <a:rPr sz="1800" dirty="0">
                <a:solidFill>
                  <a:srgbClr val="3D3C2C"/>
                </a:solidFill>
                <a:latin typeface="Gothic Uralic"/>
                <a:cs typeface="Gothic Uralic"/>
              </a:rPr>
              <a:t>with </a:t>
            </a:r>
            <a:r>
              <a:rPr sz="1800" spc="-5" dirty="0">
                <a:solidFill>
                  <a:srgbClr val="3D3C2C"/>
                </a:solidFill>
                <a:latin typeface="Gothic Uralic"/>
                <a:cs typeface="Gothic Uralic"/>
              </a:rPr>
              <a:t>the sea  to </a:t>
            </a:r>
            <a:r>
              <a:rPr sz="1800" spc="-10" dirty="0">
                <a:solidFill>
                  <a:srgbClr val="3D3C2C"/>
                </a:solidFill>
                <a:latin typeface="Gothic Uralic"/>
                <a:cs typeface="Gothic Uralic"/>
              </a:rPr>
              <a:t>increase</a:t>
            </a:r>
            <a:endParaRPr sz="1800">
              <a:latin typeface="Gothic Uralic"/>
              <a:cs typeface="Gothic Uralic"/>
            </a:endParaRPr>
          </a:p>
          <a:p>
            <a:pPr marL="12700" marR="20320">
              <a:lnSpc>
                <a:spcPct val="149500"/>
              </a:lnSpc>
              <a:spcBef>
                <a:spcPts val="440"/>
              </a:spcBef>
            </a:pPr>
            <a:r>
              <a:rPr sz="1800" spc="-5" dirty="0">
                <a:solidFill>
                  <a:srgbClr val="3D3C2C"/>
                </a:solidFill>
                <a:latin typeface="Gothic Uralic"/>
                <a:cs typeface="Gothic Uralic"/>
              </a:rPr>
              <a:t>Increasing </a:t>
            </a:r>
            <a:r>
              <a:rPr sz="1800" spc="-10" dirty="0">
                <a:solidFill>
                  <a:srgbClr val="3D3C2C"/>
                </a:solidFill>
                <a:latin typeface="Gothic Uralic"/>
                <a:cs typeface="Gothic Uralic"/>
              </a:rPr>
              <a:t>temperatures </a:t>
            </a:r>
            <a:r>
              <a:rPr sz="1800" spc="-5" dirty="0">
                <a:solidFill>
                  <a:srgbClr val="3D3C2C"/>
                </a:solidFill>
                <a:latin typeface="Gothic Uralic"/>
                <a:cs typeface="Gothic Uralic"/>
              </a:rPr>
              <a:t>melt </a:t>
            </a:r>
            <a:r>
              <a:rPr sz="1800" dirty="0">
                <a:solidFill>
                  <a:srgbClr val="3D3C2C"/>
                </a:solidFill>
                <a:latin typeface="Gothic Uralic"/>
                <a:cs typeface="Gothic Uralic"/>
              </a:rPr>
              <a:t>ice </a:t>
            </a:r>
            <a:r>
              <a:rPr sz="1800" spc="-5" dirty="0">
                <a:solidFill>
                  <a:srgbClr val="3D3C2C"/>
                </a:solidFill>
                <a:latin typeface="Gothic Uralic"/>
                <a:cs typeface="Gothic Uralic"/>
              </a:rPr>
              <a:t>as it starts to flow into the </a:t>
            </a:r>
            <a:r>
              <a:rPr sz="1800" spc="-10" dirty="0">
                <a:solidFill>
                  <a:srgbClr val="3D3C2C"/>
                </a:solidFill>
                <a:latin typeface="Gothic Uralic"/>
                <a:cs typeface="Gothic Uralic"/>
              </a:rPr>
              <a:t>seas of  </a:t>
            </a:r>
            <a:r>
              <a:rPr sz="1800" spc="-5" dirty="0">
                <a:solidFill>
                  <a:srgbClr val="3D3C2C"/>
                </a:solidFill>
                <a:latin typeface="Gothic Uralic"/>
                <a:cs typeface="Gothic Uralic"/>
              </a:rPr>
              <a:t>Antarctic and</a:t>
            </a:r>
            <a:r>
              <a:rPr sz="1800" spc="10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1800" spc="-10" dirty="0">
                <a:solidFill>
                  <a:srgbClr val="3D3C2C"/>
                </a:solidFill>
                <a:latin typeface="Gothic Uralic"/>
                <a:cs typeface="Gothic Uralic"/>
              </a:rPr>
              <a:t>Greenland.</a:t>
            </a:r>
            <a:endParaRPr sz="1800">
              <a:latin typeface="Gothic Uralic"/>
              <a:cs typeface="Gothic Uralic"/>
            </a:endParaRPr>
          </a:p>
          <a:p>
            <a:pPr marL="12700" marR="205740">
              <a:lnSpc>
                <a:spcPct val="149100"/>
              </a:lnSpc>
              <a:spcBef>
                <a:spcPts val="450"/>
              </a:spcBef>
            </a:pPr>
            <a:r>
              <a:rPr sz="1800" spc="-5" dirty="0">
                <a:solidFill>
                  <a:srgbClr val="3D3C2C"/>
                </a:solidFill>
                <a:latin typeface="Gothic Uralic"/>
                <a:cs typeface="Gothic Uralic"/>
              </a:rPr>
              <a:t>sea </a:t>
            </a:r>
            <a:r>
              <a:rPr sz="1800" spc="-10" dirty="0">
                <a:solidFill>
                  <a:srgbClr val="3D3C2C"/>
                </a:solidFill>
                <a:latin typeface="Gothic Uralic"/>
                <a:cs typeface="Gothic Uralic"/>
              </a:rPr>
              <a:t>levels </a:t>
            </a:r>
            <a:r>
              <a:rPr sz="1800" spc="-5" dirty="0">
                <a:solidFill>
                  <a:srgbClr val="3D3C2C"/>
                </a:solidFill>
                <a:latin typeface="Gothic Uralic"/>
                <a:cs typeface="Gothic Uralic"/>
              </a:rPr>
              <a:t>rise </a:t>
            </a:r>
            <a:r>
              <a:rPr sz="1800" dirty="0">
                <a:solidFill>
                  <a:srgbClr val="3D3C2C"/>
                </a:solidFill>
                <a:latin typeface="Gothic Uralic"/>
                <a:cs typeface="Gothic Uralic"/>
              </a:rPr>
              <a:t>by </a:t>
            </a:r>
            <a:r>
              <a:rPr sz="1800" spc="-5" dirty="0">
                <a:solidFill>
                  <a:srgbClr val="3D3C2C"/>
                </a:solidFill>
                <a:latin typeface="Gothic Uralic"/>
                <a:cs typeface="Gothic Uralic"/>
              </a:rPr>
              <a:t>20-40 cm causing floods in </a:t>
            </a:r>
            <a:r>
              <a:rPr sz="1800" spc="-10" dirty="0">
                <a:solidFill>
                  <a:srgbClr val="3D3C2C"/>
                </a:solidFill>
                <a:latin typeface="Gothic Uralic"/>
                <a:cs typeface="Gothic Uralic"/>
              </a:rPr>
              <a:t>areas </a:t>
            </a:r>
            <a:r>
              <a:rPr sz="1800" dirty="0">
                <a:solidFill>
                  <a:srgbClr val="3D3C2C"/>
                </a:solidFill>
                <a:latin typeface="Gothic Uralic"/>
                <a:cs typeface="Gothic Uralic"/>
              </a:rPr>
              <a:t>with </a:t>
            </a:r>
            <a:r>
              <a:rPr sz="1800" spc="-5" dirty="0">
                <a:solidFill>
                  <a:srgbClr val="3D3C2C"/>
                </a:solidFill>
                <a:latin typeface="Gothic Uralic"/>
                <a:cs typeface="Gothic Uralic"/>
              </a:rPr>
              <a:t>low coast  areas e.g. Bangladesh and</a:t>
            </a:r>
            <a:r>
              <a:rPr sz="1800" spc="15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1800" spc="-10" dirty="0">
                <a:solidFill>
                  <a:srgbClr val="3D3C2C"/>
                </a:solidFill>
                <a:latin typeface="Gothic Uralic"/>
                <a:cs typeface="Gothic Uralic"/>
              </a:rPr>
              <a:t>Netherland</a:t>
            </a:r>
            <a:endParaRPr sz="1800">
              <a:latin typeface="Gothic Uralic"/>
              <a:cs typeface="Gothic Uralic"/>
            </a:endParaRPr>
          </a:p>
          <a:p>
            <a:pPr marL="76200">
              <a:lnSpc>
                <a:spcPct val="100000"/>
              </a:lnSpc>
              <a:spcBef>
                <a:spcPts val="1510"/>
              </a:spcBef>
            </a:pPr>
            <a:r>
              <a:rPr sz="1800" spc="-5" dirty="0">
                <a:solidFill>
                  <a:srgbClr val="3D3C2C"/>
                </a:solidFill>
                <a:latin typeface="Gothic Uralic"/>
                <a:cs typeface="Gothic Uralic"/>
              </a:rPr>
              <a:t>Flood in many areas </a:t>
            </a:r>
            <a:r>
              <a:rPr sz="1800" spc="-10" dirty="0">
                <a:solidFill>
                  <a:srgbClr val="3D3C2C"/>
                </a:solidFill>
                <a:latin typeface="Gothic Uralic"/>
                <a:cs typeface="Gothic Uralic"/>
              </a:rPr>
              <a:t>case </a:t>
            </a:r>
            <a:r>
              <a:rPr sz="1800" dirty="0">
                <a:solidFill>
                  <a:srgbClr val="3D3C2C"/>
                </a:solidFill>
                <a:latin typeface="Gothic Uralic"/>
                <a:cs typeface="Gothic Uralic"/>
              </a:rPr>
              <a:t>a </a:t>
            </a:r>
            <a:r>
              <a:rPr sz="1800" spc="-5" dirty="0">
                <a:solidFill>
                  <a:srgbClr val="3D3C2C"/>
                </a:solidFill>
                <a:latin typeface="Gothic Uralic"/>
                <a:cs typeface="Gothic Uralic"/>
              </a:rPr>
              <a:t>danger for </a:t>
            </a:r>
            <a:r>
              <a:rPr sz="1800" spc="-10" dirty="0">
                <a:solidFill>
                  <a:srgbClr val="3D3C2C"/>
                </a:solidFill>
                <a:latin typeface="Gothic Uralic"/>
                <a:cs typeface="Gothic Uralic"/>
              </a:rPr>
              <a:t>living</a:t>
            </a:r>
            <a:r>
              <a:rPr sz="1800" spc="50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1800" spc="-5" dirty="0">
                <a:solidFill>
                  <a:srgbClr val="3D3C2C"/>
                </a:solidFill>
                <a:latin typeface="Gothic Uralic"/>
                <a:cs typeface="Gothic Uralic"/>
              </a:rPr>
              <a:t>things</a:t>
            </a:r>
            <a:endParaRPr sz="1800">
              <a:latin typeface="Gothic Uralic"/>
              <a:cs typeface="Gothic Ural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81050" y="779780"/>
            <a:ext cx="2018030" cy="12865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43369" y="4572000"/>
            <a:ext cx="1929129" cy="18656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" y="0"/>
            <a:ext cx="9146540" cy="515620"/>
            <a:chOff x="-1270" y="0"/>
            <a:chExt cx="9146540" cy="515620"/>
          </a:xfrm>
        </p:grpSpPr>
        <p:sp>
          <p:nvSpPr>
            <p:cNvPr id="3" name="object 3"/>
            <p:cNvSpPr/>
            <p:nvPr/>
          </p:nvSpPr>
          <p:spPr>
            <a:xfrm>
              <a:off x="-1270" y="0"/>
              <a:ext cx="9146540" cy="171450"/>
            </a:xfrm>
            <a:custGeom>
              <a:avLst/>
              <a:gdLst/>
              <a:ahLst/>
              <a:cxnLst/>
              <a:rect l="l" t="t" r="r" b="b"/>
              <a:pathLst>
                <a:path w="9146540" h="171450">
                  <a:moveTo>
                    <a:pt x="914654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86360"/>
                  </a:lnTo>
                  <a:lnTo>
                    <a:pt x="0" y="171450"/>
                  </a:lnTo>
                  <a:lnTo>
                    <a:pt x="4561840" y="171450"/>
                  </a:lnTo>
                  <a:lnTo>
                    <a:pt x="4561840" y="86360"/>
                  </a:lnTo>
                  <a:lnTo>
                    <a:pt x="8242300" y="86360"/>
                  </a:lnTo>
                  <a:lnTo>
                    <a:pt x="8242300" y="171450"/>
                  </a:lnTo>
                  <a:lnTo>
                    <a:pt x="9146540" y="171450"/>
                  </a:lnTo>
                  <a:lnTo>
                    <a:pt x="9146540" y="86360"/>
                  </a:lnTo>
                  <a:lnTo>
                    <a:pt x="9146540" y="12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1F2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1270" y="170179"/>
              <a:ext cx="9146540" cy="86995"/>
            </a:xfrm>
            <a:custGeom>
              <a:avLst/>
              <a:gdLst/>
              <a:ahLst/>
              <a:cxnLst/>
              <a:rect l="l" t="t" r="r" b="b"/>
              <a:pathLst>
                <a:path w="9146540" h="86995">
                  <a:moveTo>
                    <a:pt x="4561840" y="0"/>
                  </a:moveTo>
                  <a:lnTo>
                    <a:pt x="0" y="0"/>
                  </a:lnTo>
                  <a:lnTo>
                    <a:pt x="0" y="86372"/>
                  </a:lnTo>
                  <a:lnTo>
                    <a:pt x="4561840" y="86372"/>
                  </a:lnTo>
                  <a:lnTo>
                    <a:pt x="4561840" y="0"/>
                  </a:lnTo>
                  <a:close/>
                </a:path>
                <a:path w="9146540" h="86995">
                  <a:moveTo>
                    <a:pt x="9146540" y="0"/>
                  </a:moveTo>
                  <a:lnTo>
                    <a:pt x="8242300" y="0"/>
                  </a:lnTo>
                  <a:lnTo>
                    <a:pt x="8242300" y="86372"/>
                  </a:lnTo>
                  <a:lnTo>
                    <a:pt x="9146540" y="86372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0F1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1270" y="256552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4561840" y="0"/>
                  </a:moveTo>
                  <a:lnTo>
                    <a:pt x="0" y="0"/>
                  </a:lnTo>
                  <a:lnTo>
                    <a:pt x="0" y="85077"/>
                  </a:lnTo>
                  <a:lnTo>
                    <a:pt x="4561840" y="85077"/>
                  </a:lnTo>
                  <a:lnTo>
                    <a:pt x="4561840" y="0"/>
                  </a:lnTo>
                  <a:close/>
                </a:path>
                <a:path w="9146540" h="85089">
                  <a:moveTo>
                    <a:pt x="9146540" y="0"/>
                  </a:moveTo>
                  <a:lnTo>
                    <a:pt x="8242300" y="0"/>
                  </a:lnTo>
                  <a:lnTo>
                    <a:pt x="8242300" y="85077"/>
                  </a:lnTo>
                  <a:lnTo>
                    <a:pt x="9146540" y="85077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FF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1270" y="341629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59">
                  <a:moveTo>
                    <a:pt x="456184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4561840" y="86360"/>
                  </a:lnTo>
                  <a:lnTo>
                    <a:pt x="4561840" y="0"/>
                  </a:lnTo>
                  <a:close/>
                </a:path>
                <a:path w="9146540" h="86359">
                  <a:moveTo>
                    <a:pt x="9146540" y="0"/>
                  </a:moveTo>
                  <a:lnTo>
                    <a:pt x="8242300" y="0"/>
                  </a:lnTo>
                  <a:lnTo>
                    <a:pt x="8242300" y="86360"/>
                  </a:lnTo>
                  <a:lnTo>
                    <a:pt x="9146540" y="863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EEF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270" y="427989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59">
                  <a:moveTo>
                    <a:pt x="456184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4561840" y="86360"/>
                  </a:lnTo>
                  <a:lnTo>
                    <a:pt x="4561840" y="0"/>
                  </a:lnTo>
                  <a:close/>
                </a:path>
                <a:path w="9146540" h="86359">
                  <a:moveTo>
                    <a:pt x="9146540" y="0"/>
                  </a:moveTo>
                  <a:lnTo>
                    <a:pt x="8242300" y="0"/>
                  </a:lnTo>
                  <a:lnTo>
                    <a:pt x="8242300" y="86360"/>
                  </a:lnTo>
                  <a:lnTo>
                    <a:pt x="9146540" y="863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DEE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-1270" y="514349"/>
            <a:ext cx="4561840" cy="85090"/>
          </a:xfrm>
          <a:custGeom>
            <a:avLst/>
            <a:gdLst/>
            <a:ahLst/>
            <a:cxnLst/>
            <a:rect l="l" t="t" r="r" b="b"/>
            <a:pathLst>
              <a:path w="4561840" h="85090">
                <a:moveTo>
                  <a:pt x="4561840" y="0"/>
                </a:moveTo>
                <a:lnTo>
                  <a:pt x="0" y="0"/>
                </a:lnTo>
                <a:lnTo>
                  <a:pt x="0" y="60960"/>
                </a:lnTo>
                <a:lnTo>
                  <a:pt x="0" y="85090"/>
                </a:lnTo>
                <a:lnTo>
                  <a:pt x="4561840" y="85090"/>
                </a:lnTo>
                <a:lnTo>
                  <a:pt x="4561840" y="60960"/>
                </a:lnTo>
                <a:lnTo>
                  <a:pt x="4561840" y="0"/>
                </a:lnTo>
                <a:close/>
              </a:path>
            </a:pathLst>
          </a:custGeom>
          <a:solidFill>
            <a:srgbClr val="BDED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41030" y="514350"/>
            <a:ext cx="904240" cy="85090"/>
          </a:xfrm>
          <a:custGeom>
            <a:avLst/>
            <a:gdLst/>
            <a:ahLst/>
            <a:cxnLst/>
            <a:rect l="l" t="t" r="r" b="b"/>
            <a:pathLst>
              <a:path w="904240" h="85090">
                <a:moveTo>
                  <a:pt x="0" y="85089"/>
                </a:moveTo>
                <a:lnTo>
                  <a:pt x="904240" y="85089"/>
                </a:lnTo>
                <a:lnTo>
                  <a:pt x="904240" y="0"/>
                </a:lnTo>
                <a:lnTo>
                  <a:pt x="0" y="0"/>
                </a:lnTo>
                <a:lnTo>
                  <a:pt x="0" y="85089"/>
                </a:lnTo>
                <a:close/>
              </a:path>
            </a:pathLst>
          </a:custGeom>
          <a:solidFill>
            <a:srgbClr val="BDED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-1270" y="599440"/>
            <a:ext cx="711200" cy="77470"/>
          </a:xfrm>
          <a:custGeom>
            <a:avLst/>
            <a:gdLst/>
            <a:ahLst/>
            <a:cxnLst/>
            <a:rect l="l" t="t" r="r" b="b"/>
            <a:pathLst>
              <a:path w="711200" h="77470">
                <a:moveTo>
                  <a:pt x="0" y="77470"/>
                </a:moveTo>
                <a:lnTo>
                  <a:pt x="711200" y="77470"/>
                </a:lnTo>
                <a:lnTo>
                  <a:pt x="711200" y="0"/>
                </a:lnTo>
                <a:lnTo>
                  <a:pt x="0" y="0"/>
                </a:lnTo>
                <a:lnTo>
                  <a:pt x="0" y="77470"/>
                </a:lnTo>
                <a:close/>
              </a:path>
            </a:pathLst>
          </a:custGeom>
          <a:solidFill>
            <a:srgbClr val="BCEC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27300" y="599440"/>
            <a:ext cx="6617970" cy="77470"/>
          </a:xfrm>
          <a:custGeom>
            <a:avLst/>
            <a:gdLst/>
            <a:ahLst/>
            <a:cxnLst/>
            <a:rect l="l" t="t" r="r" b="b"/>
            <a:pathLst>
              <a:path w="6617970" h="77470">
                <a:moveTo>
                  <a:pt x="0" y="77470"/>
                </a:moveTo>
                <a:lnTo>
                  <a:pt x="6617970" y="77470"/>
                </a:lnTo>
                <a:lnTo>
                  <a:pt x="6617970" y="0"/>
                </a:lnTo>
                <a:lnTo>
                  <a:pt x="0" y="0"/>
                </a:lnTo>
                <a:lnTo>
                  <a:pt x="0" y="77470"/>
                </a:lnTo>
                <a:close/>
              </a:path>
            </a:pathLst>
          </a:custGeom>
          <a:solidFill>
            <a:srgbClr val="BCEC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-1270" y="676909"/>
            <a:ext cx="711200" cy="7620"/>
          </a:xfrm>
          <a:custGeom>
            <a:avLst/>
            <a:gdLst/>
            <a:ahLst/>
            <a:cxnLst/>
            <a:rect l="l" t="t" r="r" b="b"/>
            <a:pathLst>
              <a:path w="711200" h="7620">
                <a:moveTo>
                  <a:pt x="0" y="7619"/>
                </a:moveTo>
                <a:lnTo>
                  <a:pt x="711200" y="7619"/>
                </a:lnTo>
                <a:lnTo>
                  <a:pt x="711200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BCEC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27300" y="676909"/>
            <a:ext cx="6617970" cy="7620"/>
          </a:xfrm>
          <a:custGeom>
            <a:avLst/>
            <a:gdLst/>
            <a:ahLst/>
            <a:cxnLst/>
            <a:rect l="l" t="t" r="r" b="b"/>
            <a:pathLst>
              <a:path w="6617970" h="7620">
                <a:moveTo>
                  <a:pt x="0" y="7619"/>
                </a:moveTo>
                <a:lnTo>
                  <a:pt x="6617970" y="7619"/>
                </a:lnTo>
                <a:lnTo>
                  <a:pt x="6617970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BCEC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-1270" y="684530"/>
            <a:ext cx="711200" cy="86360"/>
          </a:xfrm>
          <a:custGeom>
            <a:avLst/>
            <a:gdLst/>
            <a:ahLst/>
            <a:cxnLst/>
            <a:rect l="l" t="t" r="r" b="b"/>
            <a:pathLst>
              <a:path w="711200" h="86359">
                <a:moveTo>
                  <a:pt x="0" y="86360"/>
                </a:moveTo>
                <a:lnTo>
                  <a:pt x="711200" y="86360"/>
                </a:lnTo>
                <a:lnTo>
                  <a:pt x="711200" y="0"/>
                </a:lnTo>
                <a:lnTo>
                  <a:pt x="0" y="0"/>
                </a:lnTo>
                <a:lnTo>
                  <a:pt x="0" y="86360"/>
                </a:lnTo>
                <a:close/>
              </a:path>
            </a:pathLst>
          </a:custGeom>
          <a:solidFill>
            <a:srgbClr val="BBE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27300" y="684530"/>
            <a:ext cx="6617970" cy="86360"/>
          </a:xfrm>
          <a:custGeom>
            <a:avLst/>
            <a:gdLst/>
            <a:ahLst/>
            <a:cxnLst/>
            <a:rect l="l" t="t" r="r" b="b"/>
            <a:pathLst>
              <a:path w="6617970" h="86359">
                <a:moveTo>
                  <a:pt x="0" y="86360"/>
                </a:moveTo>
                <a:lnTo>
                  <a:pt x="6617970" y="86360"/>
                </a:lnTo>
                <a:lnTo>
                  <a:pt x="6617970" y="0"/>
                </a:lnTo>
                <a:lnTo>
                  <a:pt x="0" y="0"/>
                </a:lnTo>
                <a:lnTo>
                  <a:pt x="0" y="86360"/>
                </a:lnTo>
                <a:close/>
              </a:path>
            </a:pathLst>
          </a:custGeom>
          <a:solidFill>
            <a:srgbClr val="BBEB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-1270" y="770890"/>
            <a:ext cx="711200" cy="85090"/>
          </a:xfrm>
          <a:custGeom>
            <a:avLst/>
            <a:gdLst/>
            <a:ahLst/>
            <a:cxnLst/>
            <a:rect l="l" t="t" r="r" b="b"/>
            <a:pathLst>
              <a:path w="711200" h="85090">
                <a:moveTo>
                  <a:pt x="0" y="85089"/>
                </a:moveTo>
                <a:lnTo>
                  <a:pt x="711200" y="85089"/>
                </a:lnTo>
                <a:lnTo>
                  <a:pt x="711200" y="0"/>
                </a:lnTo>
                <a:lnTo>
                  <a:pt x="0" y="0"/>
                </a:lnTo>
                <a:lnTo>
                  <a:pt x="0" y="85089"/>
                </a:lnTo>
                <a:close/>
              </a:path>
            </a:pathLst>
          </a:custGeom>
          <a:solidFill>
            <a:srgbClr val="BAEA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27300" y="770890"/>
            <a:ext cx="6617970" cy="85090"/>
          </a:xfrm>
          <a:custGeom>
            <a:avLst/>
            <a:gdLst/>
            <a:ahLst/>
            <a:cxnLst/>
            <a:rect l="l" t="t" r="r" b="b"/>
            <a:pathLst>
              <a:path w="6617970" h="85090">
                <a:moveTo>
                  <a:pt x="0" y="85089"/>
                </a:moveTo>
                <a:lnTo>
                  <a:pt x="6617970" y="85089"/>
                </a:lnTo>
                <a:lnTo>
                  <a:pt x="6617970" y="0"/>
                </a:lnTo>
                <a:lnTo>
                  <a:pt x="0" y="0"/>
                </a:lnTo>
                <a:lnTo>
                  <a:pt x="0" y="85089"/>
                </a:lnTo>
                <a:close/>
              </a:path>
            </a:pathLst>
          </a:custGeom>
          <a:solidFill>
            <a:srgbClr val="BAEA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-1270" y="855980"/>
            <a:ext cx="711200" cy="86360"/>
          </a:xfrm>
          <a:custGeom>
            <a:avLst/>
            <a:gdLst/>
            <a:ahLst/>
            <a:cxnLst/>
            <a:rect l="l" t="t" r="r" b="b"/>
            <a:pathLst>
              <a:path w="711200" h="86359">
                <a:moveTo>
                  <a:pt x="0" y="86360"/>
                </a:moveTo>
                <a:lnTo>
                  <a:pt x="711200" y="86360"/>
                </a:lnTo>
                <a:lnTo>
                  <a:pt x="711200" y="0"/>
                </a:lnTo>
                <a:lnTo>
                  <a:pt x="0" y="0"/>
                </a:lnTo>
                <a:lnTo>
                  <a:pt x="0" y="86360"/>
                </a:lnTo>
                <a:close/>
              </a:path>
            </a:pathLst>
          </a:custGeom>
          <a:solidFill>
            <a:srgbClr val="B9E9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27300" y="855980"/>
            <a:ext cx="6617970" cy="86360"/>
          </a:xfrm>
          <a:custGeom>
            <a:avLst/>
            <a:gdLst/>
            <a:ahLst/>
            <a:cxnLst/>
            <a:rect l="l" t="t" r="r" b="b"/>
            <a:pathLst>
              <a:path w="6617970" h="86359">
                <a:moveTo>
                  <a:pt x="0" y="86360"/>
                </a:moveTo>
                <a:lnTo>
                  <a:pt x="6617970" y="86360"/>
                </a:lnTo>
                <a:lnTo>
                  <a:pt x="6617970" y="0"/>
                </a:lnTo>
                <a:lnTo>
                  <a:pt x="0" y="0"/>
                </a:lnTo>
                <a:lnTo>
                  <a:pt x="0" y="86360"/>
                </a:lnTo>
                <a:close/>
              </a:path>
            </a:pathLst>
          </a:custGeom>
          <a:solidFill>
            <a:srgbClr val="B9E9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-1270" y="942339"/>
            <a:ext cx="711200" cy="86360"/>
          </a:xfrm>
          <a:custGeom>
            <a:avLst/>
            <a:gdLst/>
            <a:ahLst/>
            <a:cxnLst/>
            <a:rect l="l" t="t" r="r" b="b"/>
            <a:pathLst>
              <a:path w="711200" h="86359">
                <a:moveTo>
                  <a:pt x="0" y="86360"/>
                </a:moveTo>
                <a:lnTo>
                  <a:pt x="711200" y="86360"/>
                </a:lnTo>
                <a:lnTo>
                  <a:pt x="711200" y="0"/>
                </a:lnTo>
                <a:lnTo>
                  <a:pt x="0" y="0"/>
                </a:lnTo>
                <a:lnTo>
                  <a:pt x="0" y="86360"/>
                </a:lnTo>
                <a:close/>
              </a:path>
            </a:pathLst>
          </a:custGeom>
          <a:solidFill>
            <a:srgbClr val="B9E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27300" y="942339"/>
            <a:ext cx="6617970" cy="86360"/>
          </a:xfrm>
          <a:custGeom>
            <a:avLst/>
            <a:gdLst/>
            <a:ahLst/>
            <a:cxnLst/>
            <a:rect l="l" t="t" r="r" b="b"/>
            <a:pathLst>
              <a:path w="6617970" h="86359">
                <a:moveTo>
                  <a:pt x="0" y="86360"/>
                </a:moveTo>
                <a:lnTo>
                  <a:pt x="6617970" y="86360"/>
                </a:lnTo>
                <a:lnTo>
                  <a:pt x="6617970" y="0"/>
                </a:lnTo>
                <a:lnTo>
                  <a:pt x="0" y="0"/>
                </a:lnTo>
                <a:lnTo>
                  <a:pt x="0" y="86360"/>
                </a:lnTo>
                <a:close/>
              </a:path>
            </a:pathLst>
          </a:custGeom>
          <a:solidFill>
            <a:srgbClr val="B9E8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-1270" y="1028700"/>
            <a:ext cx="711200" cy="85090"/>
          </a:xfrm>
          <a:custGeom>
            <a:avLst/>
            <a:gdLst/>
            <a:ahLst/>
            <a:cxnLst/>
            <a:rect l="l" t="t" r="r" b="b"/>
            <a:pathLst>
              <a:path w="711200" h="85090">
                <a:moveTo>
                  <a:pt x="0" y="85089"/>
                </a:moveTo>
                <a:lnTo>
                  <a:pt x="711200" y="85089"/>
                </a:lnTo>
                <a:lnTo>
                  <a:pt x="711200" y="0"/>
                </a:lnTo>
                <a:lnTo>
                  <a:pt x="0" y="0"/>
                </a:lnTo>
                <a:lnTo>
                  <a:pt x="0" y="85089"/>
                </a:lnTo>
                <a:close/>
              </a:path>
            </a:pathLst>
          </a:custGeom>
          <a:solidFill>
            <a:srgbClr val="B8E7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27300" y="1028700"/>
            <a:ext cx="6617970" cy="85090"/>
          </a:xfrm>
          <a:custGeom>
            <a:avLst/>
            <a:gdLst/>
            <a:ahLst/>
            <a:cxnLst/>
            <a:rect l="l" t="t" r="r" b="b"/>
            <a:pathLst>
              <a:path w="6617970" h="85090">
                <a:moveTo>
                  <a:pt x="0" y="85089"/>
                </a:moveTo>
                <a:lnTo>
                  <a:pt x="6617970" y="85089"/>
                </a:lnTo>
                <a:lnTo>
                  <a:pt x="6617970" y="0"/>
                </a:lnTo>
                <a:lnTo>
                  <a:pt x="0" y="0"/>
                </a:lnTo>
                <a:lnTo>
                  <a:pt x="0" y="85089"/>
                </a:lnTo>
                <a:close/>
              </a:path>
            </a:pathLst>
          </a:custGeom>
          <a:solidFill>
            <a:srgbClr val="B8E7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-1270" y="1113789"/>
            <a:ext cx="711200" cy="86360"/>
          </a:xfrm>
          <a:custGeom>
            <a:avLst/>
            <a:gdLst/>
            <a:ahLst/>
            <a:cxnLst/>
            <a:rect l="l" t="t" r="r" b="b"/>
            <a:pathLst>
              <a:path w="711200" h="86359">
                <a:moveTo>
                  <a:pt x="0" y="86360"/>
                </a:moveTo>
                <a:lnTo>
                  <a:pt x="711200" y="86360"/>
                </a:lnTo>
                <a:lnTo>
                  <a:pt x="711200" y="0"/>
                </a:lnTo>
                <a:lnTo>
                  <a:pt x="0" y="0"/>
                </a:lnTo>
                <a:lnTo>
                  <a:pt x="0" y="86360"/>
                </a:lnTo>
                <a:close/>
              </a:path>
            </a:pathLst>
          </a:custGeom>
          <a:solidFill>
            <a:srgbClr val="B7E6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27300" y="1113789"/>
            <a:ext cx="6617970" cy="86360"/>
          </a:xfrm>
          <a:custGeom>
            <a:avLst/>
            <a:gdLst/>
            <a:ahLst/>
            <a:cxnLst/>
            <a:rect l="l" t="t" r="r" b="b"/>
            <a:pathLst>
              <a:path w="6617970" h="86359">
                <a:moveTo>
                  <a:pt x="0" y="86360"/>
                </a:moveTo>
                <a:lnTo>
                  <a:pt x="6617970" y="86360"/>
                </a:lnTo>
                <a:lnTo>
                  <a:pt x="6617970" y="0"/>
                </a:lnTo>
                <a:lnTo>
                  <a:pt x="0" y="0"/>
                </a:lnTo>
                <a:lnTo>
                  <a:pt x="0" y="86360"/>
                </a:lnTo>
                <a:close/>
              </a:path>
            </a:pathLst>
          </a:custGeom>
          <a:solidFill>
            <a:srgbClr val="B7E6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-1270" y="1200150"/>
            <a:ext cx="711200" cy="85090"/>
          </a:xfrm>
          <a:custGeom>
            <a:avLst/>
            <a:gdLst/>
            <a:ahLst/>
            <a:cxnLst/>
            <a:rect l="l" t="t" r="r" b="b"/>
            <a:pathLst>
              <a:path w="711200" h="85090">
                <a:moveTo>
                  <a:pt x="0" y="85089"/>
                </a:moveTo>
                <a:lnTo>
                  <a:pt x="711200" y="85089"/>
                </a:lnTo>
                <a:lnTo>
                  <a:pt x="711200" y="0"/>
                </a:lnTo>
                <a:lnTo>
                  <a:pt x="0" y="0"/>
                </a:lnTo>
                <a:lnTo>
                  <a:pt x="0" y="85089"/>
                </a:lnTo>
                <a:close/>
              </a:path>
            </a:pathLst>
          </a:custGeom>
          <a:solidFill>
            <a:srgbClr val="B6E5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27300" y="1200150"/>
            <a:ext cx="6617970" cy="85090"/>
          </a:xfrm>
          <a:custGeom>
            <a:avLst/>
            <a:gdLst/>
            <a:ahLst/>
            <a:cxnLst/>
            <a:rect l="l" t="t" r="r" b="b"/>
            <a:pathLst>
              <a:path w="6617970" h="85090">
                <a:moveTo>
                  <a:pt x="0" y="85089"/>
                </a:moveTo>
                <a:lnTo>
                  <a:pt x="6617970" y="85089"/>
                </a:lnTo>
                <a:lnTo>
                  <a:pt x="6617970" y="0"/>
                </a:lnTo>
                <a:lnTo>
                  <a:pt x="0" y="0"/>
                </a:lnTo>
                <a:lnTo>
                  <a:pt x="0" y="85089"/>
                </a:lnTo>
                <a:close/>
              </a:path>
            </a:pathLst>
          </a:custGeom>
          <a:solidFill>
            <a:srgbClr val="B6E5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-1270" y="1285239"/>
            <a:ext cx="711200" cy="86360"/>
          </a:xfrm>
          <a:custGeom>
            <a:avLst/>
            <a:gdLst/>
            <a:ahLst/>
            <a:cxnLst/>
            <a:rect l="l" t="t" r="r" b="b"/>
            <a:pathLst>
              <a:path w="711200" h="86359">
                <a:moveTo>
                  <a:pt x="0" y="86360"/>
                </a:moveTo>
                <a:lnTo>
                  <a:pt x="711200" y="86360"/>
                </a:lnTo>
                <a:lnTo>
                  <a:pt x="711200" y="0"/>
                </a:lnTo>
                <a:lnTo>
                  <a:pt x="0" y="0"/>
                </a:lnTo>
                <a:lnTo>
                  <a:pt x="0" y="86360"/>
                </a:lnTo>
                <a:close/>
              </a:path>
            </a:pathLst>
          </a:custGeom>
          <a:solidFill>
            <a:srgbClr val="B5E4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527300" y="1285239"/>
            <a:ext cx="6617970" cy="86360"/>
          </a:xfrm>
          <a:custGeom>
            <a:avLst/>
            <a:gdLst/>
            <a:ahLst/>
            <a:cxnLst/>
            <a:rect l="l" t="t" r="r" b="b"/>
            <a:pathLst>
              <a:path w="6617970" h="86359">
                <a:moveTo>
                  <a:pt x="0" y="86360"/>
                </a:moveTo>
                <a:lnTo>
                  <a:pt x="6617970" y="86360"/>
                </a:lnTo>
                <a:lnTo>
                  <a:pt x="6617970" y="0"/>
                </a:lnTo>
                <a:lnTo>
                  <a:pt x="0" y="0"/>
                </a:lnTo>
                <a:lnTo>
                  <a:pt x="0" y="86360"/>
                </a:lnTo>
                <a:close/>
              </a:path>
            </a:pathLst>
          </a:custGeom>
          <a:solidFill>
            <a:srgbClr val="B5E4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-1270" y="1371600"/>
            <a:ext cx="711200" cy="85090"/>
          </a:xfrm>
          <a:custGeom>
            <a:avLst/>
            <a:gdLst/>
            <a:ahLst/>
            <a:cxnLst/>
            <a:rect l="l" t="t" r="r" b="b"/>
            <a:pathLst>
              <a:path w="711200" h="85090">
                <a:moveTo>
                  <a:pt x="0" y="85089"/>
                </a:moveTo>
                <a:lnTo>
                  <a:pt x="711200" y="85089"/>
                </a:lnTo>
                <a:lnTo>
                  <a:pt x="711200" y="0"/>
                </a:lnTo>
                <a:lnTo>
                  <a:pt x="0" y="0"/>
                </a:lnTo>
                <a:lnTo>
                  <a:pt x="0" y="85089"/>
                </a:lnTo>
                <a:close/>
              </a:path>
            </a:pathLst>
          </a:custGeom>
          <a:solidFill>
            <a:srgbClr val="B4E3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27300" y="1371600"/>
            <a:ext cx="6617970" cy="85090"/>
          </a:xfrm>
          <a:custGeom>
            <a:avLst/>
            <a:gdLst/>
            <a:ahLst/>
            <a:cxnLst/>
            <a:rect l="l" t="t" r="r" b="b"/>
            <a:pathLst>
              <a:path w="6617970" h="85090">
                <a:moveTo>
                  <a:pt x="0" y="85089"/>
                </a:moveTo>
                <a:lnTo>
                  <a:pt x="6617970" y="85089"/>
                </a:lnTo>
                <a:lnTo>
                  <a:pt x="6617970" y="0"/>
                </a:lnTo>
                <a:lnTo>
                  <a:pt x="0" y="0"/>
                </a:lnTo>
                <a:lnTo>
                  <a:pt x="0" y="85089"/>
                </a:lnTo>
                <a:close/>
              </a:path>
            </a:pathLst>
          </a:custGeom>
          <a:solidFill>
            <a:srgbClr val="B4E3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-1270" y="1456689"/>
            <a:ext cx="711200" cy="86360"/>
          </a:xfrm>
          <a:custGeom>
            <a:avLst/>
            <a:gdLst/>
            <a:ahLst/>
            <a:cxnLst/>
            <a:rect l="l" t="t" r="r" b="b"/>
            <a:pathLst>
              <a:path w="711200" h="86359">
                <a:moveTo>
                  <a:pt x="0" y="86360"/>
                </a:moveTo>
                <a:lnTo>
                  <a:pt x="711200" y="86360"/>
                </a:lnTo>
                <a:lnTo>
                  <a:pt x="711200" y="0"/>
                </a:lnTo>
                <a:lnTo>
                  <a:pt x="0" y="0"/>
                </a:lnTo>
                <a:lnTo>
                  <a:pt x="0" y="86360"/>
                </a:lnTo>
                <a:close/>
              </a:path>
            </a:pathLst>
          </a:custGeom>
          <a:solidFill>
            <a:srgbClr val="B4E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527300" y="1456689"/>
            <a:ext cx="6617970" cy="86360"/>
          </a:xfrm>
          <a:custGeom>
            <a:avLst/>
            <a:gdLst/>
            <a:ahLst/>
            <a:cxnLst/>
            <a:rect l="l" t="t" r="r" b="b"/>
            <a:pathLst>
              <a:path w="6617970" h="86359">
                <a:moveTo>
                  <a:pt x="0" y="86360"/>
                </a:moveTo>
                <a:lnTo>
                  <a:pt x="6617970" y="86360"/>
                </a:lnTo>
                <a:lnTo>
                  <a:pt x="6617970" y="0"/>
                </a:lnTo>
                <a:lnTo>
                  <a:pt x="0" y="0"/>
                </a:lnTo>
                <a:lnTo>
                  <a:pt x="0" y="86360"/>
                </a:lnTo>
                <a:close/>
              </a:path>
            </a:pathLst>
          </a:custGeom>
          <a:solidFill>
            <a:srgbClr val="B4E2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-1270" y="1543050"/>
            <a:ext cx="711200" cy="85090"/>
          </a:xfrm>
          <a:custGeom>
            <a:avLst/>
            <a:gdLst/>
            <a:ahLst/>
            <a:cxnLst/>
            <a:rect l="l" t="t" r="r" b="b"/>
            <a:pathLst>
              <a:path w="711200" h="85089">
                <a:moveTo>
                  <a:pt x="0" y="85089"/>
                </a:moveTo>
                <a:lnTo>
                  <a:pt x="711200" y="85089"/>
                </a:lnTo>
                <a:lnTo>
                  <a:pt x="711200" y="0"/>
                </a:lnTo>
                <a:lnTo>
                  <a:pt x="0" y="0"/>
                </a:lnTo>
                <a:lnTo>
                  <a:pt x="0" y="85089"/>
                </a:lnTo>
                <a:close/>
              </a:path>
            </a:pathLst>
          </a:custGeom>
          <a:solidFill>
            <a:srgbClr val="B3E1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527300" y="1543050"/>
            <a:ext cx="6617970" cy="85090"/>
          </a:xfrm>
          <a:custGeom>
            <a:avLst/>
            <a:gdLst/>
            <a:ahLst/>
            <a:cxnLst/>
            <a:rect l="l" t="t" r="r" b="b"/>
            <a:pathLst>
              <a:path w="6617970" h="85089">
                <a:moveTo>
                  <a:pt x="0" y="85089"/>
                </a:moveTo>
                <a:lnTo>
                  <a:pt x="6617970" y="85089"/>
                </a:lnTo>
                <a:lnTo>
                  <a:pt x="6617970" y="0"/>
                </a:lnTo>
                <a:lnTo>
                  <a:pt x="0" y="0"/>
                </a:lnTo>
                <a:lnTo>
                  <a:pt x="0" y="85089"/>
                </a:lnTo>
                <a:close/>
              </a:path>
            </a:pathLst>
          </a:custGeom>
          <a:solidFill>
            <a:srgbClr val="B3E1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-1270" y="1628139"/>
            <a:ext cx="711200" cy="86360"/>
          </a:xfrm>
          <a:custGeom>
            <a:avLst/>
            <a:gdLst/>
            <a:ahLst/>
            <a:cxnLst/>
            <a:rect l="l" t="t" r="r" b="b"/>
            <a:pathLst>
              <a:path w="711200" h="86360">
                <a:moveTo>
                  <a:pt x="0" y="86360"/>
                </a:moveTo>
                <a:lnTo>
                  <a:pt x="711200" y="86360"/>
                </a:lnTo>
                <a:lnTo>
                  <a:pt x="711200" y="0"/>
                </a:lnTo>
                <a:lnTo>
                  <a:pt x="0" y="0"/>
                </a:lnTo>
                <a:lnTo>
                  <a:pt x="0" y="86360"/>
                </a:lnTo>
                <a:close/>
              </a:path>
            </a:pathLst>
          </a:custGeom>
          <a:solidFill>
            <a:srgbClr val="B2E0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27300" y="1628139"/>
            <a:ext cx="6617970" cy="86360"/>
          </a:xfrm>
          <a:custGeom>
            <a:avLst/>
            <a:gdLst/>
            <a:ahLst/>
            <a:cxnLst/>
            <a:rect l="l" t="t" r="r" b="b"/>
            <a:pathLst>
              <a:path w="6617970" h="86360">
                <a:moveTo>
                  <a:pt x="0" y="86360"/>
                </a:moveTo>
                <a:lnTo>
                  <a:pt x="6617970" y="86360"/>
                </a:lnTo>
                <a:lnTo>
                  <a:pt x="6617970" y="0"/>
                </a:lnTo>
                <a:lnTo>
                  <a:pt x="0" y="0"/>
                </a:lnTo>
                <a:lnTo>
                  <a:pt x="0" y="86360"/>
                </a:lnTo>
                <a:close/>
              </a:path>
            </a:pathLst>
          </a:custGeom>
          <a:solidFill>
            <a:srgbClr val="B2E0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-1270" y="1714500"/>
            <a:ext cx="711200" cy="85090"/>
          </a:xfrm>
          <a:custGeom>
            <a:avLst/>
            <a:gdLst/>
            <a:ahLst/>
            <a:cxnLst/>
            <a:rect l="l" t="t" r="r" b="b"/>
            <a:pathLst>
              <a:path w="711200" h="85089">
                <a:moveTo>
                  <a:pt x="0" y="85089"/>
                </a:moveTo>
                <a:lnTo>
                  <a:pt x="711200" y="85089"/>
                </a:lnTo>
                <a:lnTo>
                  <a:pt x="711200" y="0"/>
                </a:lnTo>
                <a:lnTo>
                  <a:pt x="0" y="0"/>
                </a:lnTo>
                <a:lnTo>
                  <a:pt x="0" y="85089"/>
                </a:lnTo>
                <a:close/>
              </a:path>
            </a:pathLst>
          </a:custGeom>
          <a:solidFill>
            <a:srgbClr val="B1DF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27300" y="1714500"/>
            <a:ext cx="6617970" cy="85090"/>
          </a:xfrm>
          <a:custGeom>
            <a:avLst/>
            <a:gdLst/>
            <a:ahLst/>
            <a:cxnLst/>
            <a:rect l="l" t="t" r="r" b="b"/>
            <a:pathLst>
              <a:path w="6617970" h="85089">
                <a:moveTo>
                  <a:pt x="0" y="85089"/>
                </a:moveTo>
                <a:lnTo>
                  <a:pt x="6617970" y="85089"/>
                </a:lnTo>
                <a:lnTo>
                  <a:pt x="6617970" y="0"/>
                </a:lnTo>
                <a:lnTo>
                  <a:pt x="0" y="0"/>
                </a:lnTo>
                <a:lnTo>
                  <a:pt x="0" y="85089"/>
                </a:lnTo>
                <a:close/>
              </a:path>
            </a:pathLst>
          </a:custGeom>
          <a:solidFill>
            <a:srgbClr val="B1DF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-1270" y="1799589"/>
            <a:ext cx="711200" cy="86360"/>
          </a:xfrm>
          <a:custGeom>
            <a:avLst/>
            <a:gdLst/>
            <a:ahLst/>
            <a:cxnLst/>
            <a:rect l="l" t="t" r="r" b="b"/>
            <a:pathLst>
              <a:path w="711200" h="86360">
                <a:moveTo>
                  <a:pt x="0" y="86360"/>
                </a:moveTo>
                <a:lnTo>
                  <a:pt x="711200" y="86360"/>
                </a:lnTo>
                <a:lnTo>
                  <a:pt x="711200" y="0"/>
                </a:lnTo>
                <a:lnTo>
                  <a:pt x="0" y="0"/>
                </a:lnTo>
                <a:lnTo>
                  <a:pt x="0" y="86360"/>
                </a:lnTo>
                <a:close/>
              </a:path>
            </a:pathLst>
          </a:custGeom>
          <a:solidFill>
            <a:srgbClr val="B0DE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527300" y="1799589"/>
            <a:ext cx="6617970" cy="86360"/>
          </a:xfrm>
          <a:custGeom>
            <a:avLst/>
            <a:gdLst/>
            <a:ahLst/>
            <a:cxnLst/>
            <a:rect l="l" t="t" r="r" b="b"/>
            <a:pathLst>
              <a:path w="6617970" h="86360">
                <a:moveTo>
                  <a:pt x="0" y="86360"/>
                </a:moveTo>
                <a:lnTo>
                  <a:pt x="6617970" y="86360"/>
                </a:lnTo>
                <a:lnTo>
                  <a:pt x="6617970" y="0"/>
                </a:lnTo>
                <a:lnTo>
                  <a:pt x="0" y="0"/>
                </a:lnTo>
                <a:lnTo>
                  <a:pt x="0" y="86360"/>
                </a:lnTo>
                <a:close/>
              </a:path>
            </a:pathLst>
          </a:custGeom>
          <a:solidFill>
            <a:srgbClr val="B0DE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-1270" y="1885950"/>
            <a:ext cx="711200" cy="85090"/>
          </a:xfrm>
          <a:custGeom>
            <a:avLst/>
            <a:gdLst/>
            <a:ahLst/>
            <a:cxnLst/>
            <a:rect l="l" t="t" r="r" b="b"/>
            <a:pathLst>
              <a:path w="711200" h="85089">
                <a:moveTo>
                  <a:pt x="0" y="85089"/>
                </a:moveTo>
                <a:lnTo>
                  <a:pt x="711200" y="85089"/>
                </a:lnTo>
                <a:lnTo>
                  <a:pt x="711200" y="0"/>
                </a:lnTo>
                <a:lnTo>
                  <a:pt x="0" y="0"/>
                </a:lnTo>
                <a:lnTo>
                  <a:pt x="0" y="85089"/>
                </a:lnTo>
                <a:close/>
              </a:path>
            </a:pathLst>
          </a:custGeom>
          <a:solidFill>
            <a:srgbClr val="B0DD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527300" y="1885950"/>
            <a:ext cx="6617970" cy="85090"/>
          </a:xfrm>
          <a:custGeom>
            <a:avLst/>
            <a:gdLst/>
            <a:ahLst/>
            <a:cxnLst/>
            <a:rect l="l" t="t" r="r" b="b"/>
            <a:pathLst>
              <a:path w="6617970" h="85089">
                <a:moveTo>
                  <a:pt x="0" y="85089"/>
                </a:moveTo>
                <a:lnTo>
                  <a:pt x="6617970" y="85089"/>
                </a:lnTo>
                <a:lnTo>
                  <a:pt x="6617970" y="0"/>
                </a:lnTo>
                <a:lnTo>
                  <a:pt x="0" y="0"/>
                </a:lnTo>
                <a:lnTo>
                  <a:pt x="0" y="85089"/>
                </a:lnTo>
                <a:close/>
              </a:path>
            </a:pathLst>
          </a:custGeom>
          <a:solidFill>
            <a:srgbClr val="B0DD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-1270" y="1971039"/>
            <a:ext cx="711200" cy="86360"/>
          </a:xfrm>
          <a:custGeom>
            <a:avLst/>
            <a:gdLst/>
            <a:ahLst/>
            <a:cxnLst/>
            <a:rect l="l" t="t" r="r" b="b"/>
            <a:pathLst>
              <a:path w="711200" h="86360">
                <a:moveTo>
                  <a:pt x="0" y="86360"/>
                </a:moveTo>
                <a:lnTo>
                  <a:pt x="711200" y="86360"/>
                </a:lnTo>
                <a:lnTo>
                  <a:pt x="711200" y="0"/>
                </a:lnTo>
                <a:lnTo>
                  <a:pt x="0" y="0"/>
                </a:lnTo>
                <a:lnTo>
                  <a:pt x="0" y="86360"/>
                </a:lnTo>
                <a:close/>
              </a:path>
            </a:pathLst>
          </a:custGeom>
          <a:solidFill>
            <a:srgbClr val="AFDC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27300" y="1971039"/>
            <a:ext cx="6617970" cy="86360"/>
          </a:xfrm>
          <a:custGeom>
            <a:avLst/>
            <a:gdLst/>
            <a:ahLst/>
            <a:cxnLst/>
            <a:rect l="l" t="t" r="r" b="b"/>
            <a:pathLst>
              <a:path w="6617970" h="86360">
                <a:moveTo>
                  <a:pt x="0" y="86360"/>
                </a:moveTo>
                <a:lnTo>
                  <a:pt x="6617970" y="86360"/>
                </a:lnTo>
                <a:lnTo>
                  <a:pt x="6617970" y="0"/>
                </a:lnTo>
                <a:lnTo>
                  <a:pt x="0" y="0"/>
                </a:lnTo>
                <a:lnTo>
                  <a:pt x="0" y="86360"/>
                </a:lnTo>
                <a:close/>
              </a:path>
            </a:pathLst>
          </a:custGeom>
          <a:solidFill>
            <a:srgbClr val="AFDC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-1270" y="2057400"/>
            <a:ext cx="711200" cy="85090"/>
          </a:xfrm>
          <a:custGeom>
            <a:avLst/>
            <a:gdLst/>
            <a:ahLst/>
            <a:cxnLst/>
            <a:rect l="l" t="t" r="r" b="b"/>
            <a:pathLst>
              <a:path w="711200" h="85089">
                <a:moveTo>
                  <a:pt x="0" y="85089"/>
                </a:moveTo>
                <a:lnTo>
                  <a:pt x="711200" y="85089"/>
                </a:lnTo>
                <a:lnTo>
                  <a:pt x="711200" y="0"/>
                </a:lnTo>
                <a:lnTo>
                  <a:pt x="0" y="0"/>
                </a:lnTo>
                <a:lnTo>
                  <a:pt x="0" y="85089"/>
                </a:lnTo>
                <a:close/>
              </a:path>
            </a:pathLst>
          </a:custGeom>
          <a:solidFill>
            <a:srgbClr val="AEDB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527300" y="2057400"/>
            <a:ext cx="6617970" cy="85090"/>
          </a:xfrm>
          <a:custGeom>
            <a:avLst/>
            <a:gdLst/>
            <a:ahLst/>
            <a:cxnLst/>
            <a:rect l="l" t="t" r="r" b="b"/>
            <a:pathLst>
              <a:path w="6617970" h="85089">
                <a:moveTo>
                  <a:pt x="0" y="85089"/>
                </a:moveTo>
                <a:lnTo>
                  <a:pt x="6617970" y="85089"/>
                </a:lnTo>
                <a:lnTo>
                  <a:pt x="6617970" y="0"/>
                </a:lnTo>
                <a:lnTo>
                  <a:pt x="0" y="0"/>
                </a:lnTo>
                <a:lnTo>
                  <a:pt x="0" y="85089"/>
                </a:lnTo>
                <a:close/>
              </a:path>
            </a:pathLst>
          </a:custGeom>
          <a:solidFill>
            <a:srgbClr val="AEDB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-1270" y="2142489"/>
            <a:ext cx="711200" cy="86360"/>
          </a:xfrm>
          <a:custGeom>
            <a:avLst/>
            <a:gdLst/>
            <a:ahLst/>
            <a:cxnLst/>
            <a:rect l="l" t="t" r="r" b="b"/>
            <a:pathLst>
              <a:path w="711200" h="86360">
                <a:moveTo>
                  <a:pt x="0" y="86360"/>
                </a:moveTo>
                <a:lnTo>
                  <a:pt x="711200" y="86360"/>
                </a:lnTo>
                <a:lnTo>
                  <a:pt x="711200" y="0"/>
                </a:lnTo>
                <a:lnTo>
                  <a:pt x="0" y="0"/>
                </a:lnTo>
                <a:lnTo>
                  <a:pt x="0" y="86360"/>
                </a:lnTo>
                <a:close/>
              </a:path>
            </a:pathLst>
          </a:custGeom>
          <a:solidFill>
            <a:srgbClr val="ADDA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527300" y="2142489"/>
            <a:ext cx="6617970" cy="86360"/>
          </a:xfrm>
          <a:custGeom>
            <a:avLst/>
            <a:gdLst/>
            <a:ahLst/>
            <a:cxnLst/>
            <a:rect l="l" t="t" r="r" b="b"/>
            <a:pathLst>
              <a:path w="6617970" h="86360">
                <a:moveTo>
                  <a:pt x="0" y="86360"/>
                </a:moveTo>
                <a:lnTo>
                  <a:pt x="6617970" y="86360"/>
                </a:lnTo>
                <a:lnTo>
                  <a:pt x="6617970" y="0"/>
                </a:lnTo>
                <a:lnTo>
                  <a:pt x="0" y="0"/>
                </a:lnTo>
                <a:lnTo>
                  <a:pt x="0" y="86360"/>
                </a:lnTo>
                <a:close/>
              </a:path>
            </a:pathLst>
          </a:custGeom>
          <a:solidFill>
            <a:srgbClr val="ADDA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-1270" y="2228850"/>
            <a:ext cx="711200" cy="85090"/>
          </a:xfrm>
          <a:custGeom>
            <a:avLst/>
            <a:gdLst/>
            <a:ahLst/>
            <a:cxnLst/>
            <a:rect l="l" t="t" r="r" b="b"/>
            <a:pathLst>
              <a:path w="711200" h="85089">
                <a:moveTo>
                  <a:pt x="0" y="85089"/>
                </a:moveTo>
                <a:lnTo>
                  <a:pt x="711200" y="85089"/>
                </a:lnTo>
                <a:lnTo>
                  <a:pt x="711200" y="0"/>
                </a:lnTo>
                <a:lnTo>
                  <a:pt x="0" y="0"/>
                </a:lnTo>
                <a:lnTo>
                  <a:pt x="0" y="85089"/>
                </a:lnTo>
                <a:close/>
              </a:path>
            </a:pathLst>
          </a:custGeom>
          <a:solidFill>
            <a:srgbClr val="ACD9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27300" y="2228850"/>
            <a:ext cx="6617970" cy="85090"/>
          </a:xfrm>
          <a:custGeom>
            <a:avLst/>
            <a:gdLst/>
            <a:ahLst/>
            <a:cxnLst/>
            <a:rect l="l" t="t" r="r" b="b"/>
            <a:pathLst>
              <a:path w="6617970" h="85089">
                <a:moveTo>
                  <a:pt x="0" y="85089"/>
                </a:moveTo>
                <a:lnTo>
                  <a:pt x="6617970" y="85089"/>
                </a:lnTo>
                <a:lnTo>
                  <a:pt x="6617970" y="0"/>
                </a:lnTo>
                <a:lnTo>
                  <a:pt x="0" y="0"/>
                </a:lnTo>
                <a:lnTo>
                  <a:pt x="0" y="85089"/>
                </a:lnTo>
                <a:close/>
              </a:path>
            </a:pathLst>
          </a:custGeom>
          <a:solidFill>
            <a:srgbClr val="ACD9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-1270" y="2313939"/>
            <a:ext cx="711200" cy="86360"/>
          </a:xfrm>
          <a:custGeom>
            <a:avLst/>
            <a:gdLst/>
            <a:ahLst/>
            <a:cxnLst/>
            <a:rect l="l" t="t" r="r" b="b"/>
            <a:pathLst>
              <a:path w="711200" h="86360">
                <a:moveTo>
                  <a:pt x="0" y="86360"/>
                </a:moveTo>
                <a:lnTo>
                  <a:pt x="711200" y="86360"/>
                </a:lnTo>
                <a:lnTo>
                  <a:pt x="711200" y="0"/>
                </a:lnTo>
                <a:lnTo>
                  <a:pt x="0" y="0"/>
                </a:lnTo>
                <a:lnTo>
                  <a:pt x="0" y="86360"/>
                </a:lnTo>
                <a:close/>
              </a:path>
            </a:pathLst>
          </a:custGeom>
          <a:solidFill>
            <a:srgbClr val="ABD8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27300" y="2313939"/>
            <a:ext cx="6617970" cy="86360"/>
          </a:xfrm>
          <a:custGeom>
            <a:avLst/>
            <a:gdLst/>
            <a:ahLst/>
            <a:cxnLst/>
            <a:rect l="l" t="t" r="r" b="b"/>
            <a:pathLst>
              <a:path w="6617970" h="86360">
                <a:moveTo>
                  <a:pt x="0" y="86360"/>
                </a:moveTo>
                <a:lnTo>
                  <a:pt x="6617970" y="86360"/>
                </a:lnTo>
                <a:lnTo>
                  <a:pt x="6617970" y="0"/>
                </a:lnTo>
                <a:lnTo>
                  <a:pt x="0" y="0"/>
                </a:lnTo>
                <a:lnTo>
                  <a:pt x="0" y="86360"/>
                </a:lnTo>
                <a:close/>
              </a:path>
            </a:pathLst>
          </a:custGeom>
          <a:solidFill>
            <a:srgbClr val="ABD8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-1270" y="2400300"/>
            <a:ext cx="711200" cy="85090"/>
          </a:xfrm>
          <a:custGeom>
            <a:avLst/>
            <a:gdLst/>
            <a:ahLst/>
            <a:cxnLst/>
            <a:rect l="l" t="t" r="r" b="b"/>
            <a:pathLst>
              <a:path w="711200" h="85089">
                <a:moveTo>
                  <a:pt x="0" y="85089"/>
                </a:moveTo>
                <a:lnTo>
                  <a:pt x="711200" y="85089"/>
                </a:lnTo>
                <a:lnTo>
                  <a:pt x="711200" y="0"/>
                </a:lnTo>
                <a:lnTo>
                  <a:pt x="0" y="0"/>
                </a:lnTo>
                <a:lnTo>
                  <a:pt x="0" y="85089"/>
                </a:lnTo>
                <a:close/>
              </a:path>
            </a:pathLst>
          </a:custGeom>
          <a:solidFill>
            <a:srgbClr val="ABD7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527300" y="2400300"/>
            <a:ext cx="6617970" cy="85090"/>
          </a:xfrm>
          <a:custGeom>
            <a:avLst/>
            <a:gdLst/>
            <a:ahLst/>
            <a:cxnLst/>
            <a:rect l="l" t="t" r="r" b="b"/>
            <a:pathLst>
              <a:path w="6617970" h="85089">
                <a:moveTo>
                  <a:pt x="0" y="85089"/>
                </a:moveTo>
                <a:lnTo>
                  <a:pt x="6617970" y="85089"/>
                </a:lnTo>
                <a:lnTo>
                  <a:pt x="6617970" y="0"/>
                </a:lnTo>
                <a:lnTo>
                  <a:pt x="0" y="0"/>
                </a:lnTo>
                <a:lnTo>
                  <a:pt x="0" y="85089"/>
                </a:lnTo>
                <a:close/>
              </a:path>
            </a:pathLst>
          </a:custGeom>
          <a:solidFill>
            <a:srgbClr val="ABD7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-1270" y="2485389"/>
            <a:ext cx="711200" cy="86360"/>
          </a:xfrm>
          <a:custGeom>
            <a:avLst/>
            <a:gdLst/>
            <a:ahLst/>
            <a:cxnLst/>
            <a:rect l="l" t="t" r="r" b="b"/>
            <a:pathLst>
              <a:path w="711200" h="86360">
                <a:moveTo>
                  <a:pt x="0" y="86360"/>
                </a:moveTo>
                <a:lnTo>
                  <a:pt x="711200" y="86360"/>
                </a:lnTo>
                <a:lnTo>
                  <a:pt x="711200" y="0"/>
                </a:lnTo>
                <a:lnTo>
                  <a:pt x="0" y="0"/>
                </a:lnTo>
                <a:lnTo>
                  <a:pt x="0" y="86360"/>
                </a:lnTo>
                <a:close/>
              </a:path>
            </a:pathLst>
          </a:custGeom>
          <a:solidFill>
            <a:srgbClr val="AAD6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527300" y="2485389"/>
            <a:ext cx="6617970" cy="86360"/>
          </a:xfrm>
          <a:custGeom>
            <a:avLst/>
            <a:gdLst/>
            <a:ahLst/>
            <a:cxnLst/>
            <a:rect l="l" t="t" r="r" b="b"/>
            <a:pathLst>
              <a:path w="6617970" h="86360">
                <a:moveTo>
                  <a:pt x="0" y="86360"/>
                </a:moveTo>
                <a:lnTo>
                  <a:pt x="6617970" y="86360"/>
                </a:lnTo>
                <a:lnTo>
                  <a:pt x="6617970" y="0"/>
                </a:lnTo>
                <a:lnTo>
                  <a:pt x="0" y="0"/>
                </a:lnTo>
                <a:lnTo>
                  <a:pt x="0" y="86360"/>
                </a:lnTo>
                <a:close/>
              </a:path>
            </a:pathLst>
          </a:custGeom>
          <a:solidFill>
            <a:srgbClr val="AAD6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-1270" y="2571750"/>
            <a:ext cx="711200" cy="85090"/>
          </a:xfrm>
          <a:custGeom>
            <a:avLst/>
            <a:gdLst/>
            <a:ahLst/>
            <a:cxnLst/>
            <a:rect l="l" t="t" r="r" b="b"/>
            <a:pathLst>
              <a:path w="711200" h="85089">
                <a:moveTo>
                  <a:pt x="0" y="85089"/>
                </a:moveTo>
                <a:lnTo>
                  <a:pt x="711200" y="85089"/>
                </a:lnTo>
                <a:lnTo>
                  <a:pt x="711200" y="0"/>
                </a:lnTo>
                <a:lnTo>
                  <a:pt x="0" y="0"/>
                </a:lnTo>
                <a:lnTo>
                  <a:pt x="0" y="85089"/>
                </a:lnTo>
                <a:close/>
              </a:path>
            </a:pathLst>
          </a:custGeom>
          <a:solidFill>
            <a:srgbClr val="A9D55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9" name="object 59"/>
          <p:cNvGrpSpPr/>
          <p:nvPr/>
        </p:nvGrpSpPr>
        <p:grpSpPr>
          <a:xfrm>
            <a:off x="-1270" y="0"/>
            <a:ext cx="9146540" cy="6859269"/>
            <a:chOff x="-1270" y="0"/>
            <a:chExt cx="9146540" cy="6859269"/>
          </a:xfrm>
        </p:grpSpPr>
        <p:sp>
          <p:nvSpPr>
            <p:cNvPr id="60" name="object 60"/>
            <p:cNvSpPr/>
            <p:nvPr/>
          </p:nvSpPr>
          <p:spPr>
            <a:xfrm>
              <a:off x="2527300" y="2571750"/>
              <a:ext cx="6617970" cy="85090"/>
            </a:xfrm>
            <a:custGeom>
              <a:avLst/>
              <a:gdLst/>
              <a:ahLst/>
              <a:cxnLst/>
              <a:rect l="l" t="t" r="r" b="b"/>
              <a:pathLst>
                <a:path w="6617970" h="85089">
                  <a:moveTo>
                    <a:pt x="0" y="85089"/>
                  </a:moveTo>
                  <a:lnTo>
                    <a:pt x="6617970" y="85089"/>
                  </a:lnTo>
                  <a:lnTo>
                    <a:pt x="6617970" y="0"/>
                  </a:lnTo>
                  <a:lnTo>
                    <a:pt x="0" y="0"/>
                  </a:lnTo>
                  <a:lnTo>
                    <a:pt x="0" y="85089"/>
                  </a:lnTo>
                  <a:close/>
                </a:path>
              </a:pathLst>
            </a:custGeom>
            <a:solidFill>
              <a:srgbClr val="A9D5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-1270" y="2656839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60">
                  <a:moveTo>
                    <a:pt x="9146540" y="0"/>
                  </a:moveTo>
                  <a:lnTo>
                    <a:pt x="0" y="0"/>
                  </a:lnTo>
                  <a:lnTo>
                    <a:pt x="0" y="59690"/>
                  </a:lnTo>
                  <a:lnTo>
                    <a:pt x="0" y="86360"/>
                  </a:lnTo>
                  <a:lnTo>
                    <a:pt x="9146540" y="86360"/>
                  </a:lnTo>
                  <a:lnTo>
                    <a:pt x="9146540" y="596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8D4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-1270" y="2743200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7D3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-1270" y="2828289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60">
                  <a:moveTo>
                    <a:pt x="914654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9146540" y="863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7D2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-1270" y="2914650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6D1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-1270" y="2999739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60">
                  <a:moveTo>
                    <a:pt x="914654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9146540" y="863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5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-1270" y="3086100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4C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-1270" y="3171189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60">
                  <a:moveTo>
                    <a:pt x="914654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9146540" y="863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3CE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-1270" y="3257550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60">
                  <a:moveTo>
                    <a:pt x="914654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9146540" y="863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3CD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-1270" y="3343909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2CC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-1270" y="3429000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1CC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-1270" y="3514090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60">
                  <a:moveTo>
                    <a:pt x="914654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9146540" y="863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0CA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-1270" y="3600450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60">
                  <a:moveTo>
                    <a:pt x="914654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9146540" y="863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FC9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-1270" y="3686809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EC8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-1270" y="3771900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60">
                  <a:moveTo>
                    <a:pt x="914654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9146540" y="863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EC7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-1270" y="3858259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DC6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-1270" y="3943350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60">
                  <a:moveTo>
                    <a:pt x="914654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9146540" y="863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CC5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-1270" y="4029709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BC4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-1270" y="4114800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60">
                  <a:moveTo>
                    <a:pt x="914654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9146540" y="863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AC3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-1270" y="4201159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AC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-1270" y="4286250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60">
                  <a:moveTo>
                    <a:pt x="914654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9146540" y="863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9C1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-1270" y="4372609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8C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-1270" y="4457700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60">
                  <a:moveTo>
                    <a:pt x="914654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9146540" y="863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7BF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-1270" y="4544059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6BE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-1270" y="4629150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60">
                  <a:moveTo>
                    <a:pt x="914654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9146540" y="863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5BD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-1270" y="4715509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5BC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-1270" y="4800600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60">
                  <a:moveTo>
                    <a:pt x="914654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9146540" y="863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4B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-1270" y="4886959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3BA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-1270" y="4972050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60">
                  <a:moveTo>
                    <a:pt x="914654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9146540" y="863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2B9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-1270" y="5058409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1B8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-1270" y="5143500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60">
                  <a:moveTo>
                    <a:pt x="914654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9146540" y="863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1B7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-1270" y="5229859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0B6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-1270" y="5314950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60">
                  <a:moveTo>
                    <a:pt x="9146540" y="0"/>
                  </a:moveTo>
                  <a:lnTo>
                    <a:pt x="0" y="0"/>
                  </a:lnTo>
                  <a:lnTo>
                    <a:pt x="0" y="86359"/>
                  </a:lnTo>
                  <a:lnTo>
                    <a:pt x="9146540" y="863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FB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-1270" y="5401309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60">
                  <a:moveTo>
                    <a:pt x="9146540" y="0"/>
                  </a:moveTo>
                  <a:lnTo>
                    <a:pt x="0" y="0"/>
                  </a:lnTo>
                  <a:lnTo>
                    <a:pt x="0" y="86359"/>
                  </a:lnTo>
                  <a:lnTo>
                    <a:pt x="9146540" y="863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EB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-1270" y="5487670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DB3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-1270" y="5572759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DB2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-1270" y="5657850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60">
                  <a:moveTo>
                    <a:pt x="9146540" y="0"/>
                  </a:moveTo>
                  <a:lnTo>
                    <a:pt x="0" y="0"/>
                  </a:lnTo>
                  <a:lnTo>
                    <a:pt x="0" y="86359"/>
                  </a:lnTo>
                  <a:lnTo>
                    <a:pt x="9146540" y="863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CB1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-1270" y="5744209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BB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-1270" y="5829300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60">
                  <a:moveTo>
                    <a:pt x="9146540" y="0"/>
                  </a:moveTo>
                  <a:lnTo>
                    <a:pt x="0" y="0"/>
                  </a:lnTo>
                  <a:lnTo>
                    <a:pt x="0" y="86359"/>
                  </a:lnTo>
                  <a:lnTo>
                    <a:pt x="9146540" y="863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AAF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-1270" y="5915659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60">
                  <a:moveTo>
                    <a:pt x="9146540" y="0"/>
                  </a:moveTo>
                  <a:lnTo>
                    <a:pt x="0" y="0"/>
                  </a:lnTo>
                  <a:lnTo>
                    <a:pt x="0" y="86359"/>
                  </a:lnTo>
                  <a:lnTo>
                    <a:pt x="9146540" y="863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9AE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-1270" y="6002020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8AD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-1270" y="6087109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60">
                  <a:moveTo>
                    <a:pt x="9146540" y="0"/>
                  </a:moveTo>
                  <a:lnTo>
                    <a:pt x="0" y="0"/>
                  </a:lnTo>
                  <a:lnTo>
                    <a:pt x="0" y="86359"/>
                  </a:lnTo>
                  <a:lnTo>
                    <a:pt x="9146540" y="863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8AC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-1270" y="6173470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7AB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-1270" y="6258559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6AA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-1270" y="6343650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60">
                  <a:moveTo>
                    <a:pt x="9146540" y="0"/>
                  </a:moveTo>
                  <a:lnTo>
                    <a:pt x="0" y="0"/>
                  </a:lnTo>
                  <a:lnTo>
                    <a:pt x="0" y="86359"/>
                  </a:lnTo>
                  <a:lnTo>
                    <a:pt x="9146540" y="863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5A9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-1270" y="6430009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59">
                  <a:moveTo>
                    <a:pt x="9146540" y="0"/>
                  </a:moveTo>
                  <a:lnTo>
                    <a:pt x="0" y="0"/>
                  </a:lnTo>
                  <a:lnTo>
                    <a:pt x="0" y="86359"/>
                  </a:lnTo>
                  <a:lnTo>
                    <a:pt x="9146540" y="863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4A8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-1270" y="6516369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90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4A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-1270" y="6601459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59">
                  <a:moveTo>
                    <a:pt x="914654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9146540" y="863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3A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-1270" y="6687819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90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2A5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-1270" y="6772909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59">
                  <a:moveTo>
                    <a:pt x="914654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9146540" y="863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1A4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77470" y="0"/>
              <a:ext cx="9066530" cy="6858000"/>
            </a:xfrm>
            <a:custGeom>
              <a:avLst/>
              <a:gdLst/>
              <a:ahLst/>
              <a:cxnLst/>
              <a:rect l="l" t="t" r="r" b="b"/>
              <a:pathLst>
                <a:path w="9066530" h="6858000">
                  <a:moveTo>
                    <a:pt x="9066530" y="0"/>
                  </a:moveTo>
                  <a:lnTo>
                    <a:pt x="9066530" y="0"/>
                  </a:lnTo>
                  <a:lnTo>
                    <a:pt x="0" y="0"/>
                  </a:lnTo>
                  <a:lnTo>
                    <a:pt x="0" y="6858000"/>
                  </a:lnTo>
                  <a:lnTo>
                    <a:pt x="9066530" y="6858000"/>
                  </a:lnTo>
                  <a:lnTo>
                    <a:pt x="9066530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64769" y="5069315"/>
              <a:ext cx="9079230" cy="1132205"/>
            </a:xfrm>
            <a:custGeom>
              <a:avLst/>
              <a:gdLst/>
              <a:ahLst/>
              <a:cxnLst/>
              <a:rect l="l" t="t" r="r" b="b"/>
              <a:pathLst>
                <a:path w="9079230" h="1132204">
                  <a:moveTo>
                    <a:pt x="0" y="1081294"/>
                  </a:moveTo>
                  <a:lnTo>
                    <a:pt x="44917" y="1084060"/>
                  </a:lnTo>
                  <a:lnTo>
                    <a:pt x="89866" y="1086813"/>
                  </a:lnTo>
                  <a:lnTo>
                    <a:pt x="134879" y="1089545"/>
                  </a:lnTo>
                  <a:lnTo>
                    <a:pt x="179988" y="1092251"/>
                  </a:lnTo>
                  <a:lnTo>
                    <a:pt x="225226" y="1094924"/>
                  </a:lnTo>
                  <a:lnTo>
                    <a:pt x="270623" y="1097557"/>
                  </a:lnTo>
                  <a:lnTo>
                    <a:pt x="316213" y="1100143"/>
                  </a:lnTo>
                  <a:lnTo>
                    <a:pt x="362026" y="1102676"/>
                  </a:lnTo>
                  <a:lnTo>
                    <a:pt x="408096" y="1105150"/>
                  </a:lnTo>
                  <a:lnTo>
                    <a:pt x="454454" y="1107558"/>
                  </a:lnTo>
                  <a:lnTo>
                    <a:pt x="501132" y="1109892"/>
                  </a:lnTo>
                  <a:lnTo>
                    <a:pt x="548162" y="1112148"/>
                  </a:lnTo>
                  <a:lnTo>
                    <a:pt x="595577" y="1114317"/>
                  </a:lnTo>
                  <a:lnTo>
                    <a:pt x="643408" y="1116395"/>
                  </a:lnTo>
                  <a:lnTo>
                    <a:pt x="691687" y="1118373"/>
                  </a:lnTo>
                  <a:lnTo>
                    <a:pt x="740446" y="1120245"/>
                  </a:lnTo>
                  <a:lnTo>
                    <a:pt x="789718" y="1122006"/>
                  </a:lnTo>
                  <a:lnTo>
                    <a:pt x="839533" y="1123648"/>
                  </a:lnTo>
                  <a:lnTo>
                    <a:pt x="889926" y="1125164"/>
                  </a:lnTo>
                  <a:lnTo>
                    <a:pt x="940926" y="1126548"/>
                  </a:lnTo>
                  <a:lnTo>
                    <a:pt x="992567" y="1127794"/>
                  </a:lnTo>
                  <a:lnTo>
                    <a:pt x="1044880" y="1128895"/>
                  </a:lnTo>
                  <a:lnTo>
                    <a:pt x="1097898" y="1129845"/>
                  </a:lnTo>
                  <a:lnTo>
                    <a:pt x="1151652" y="1130636"/>
                  </a:lnTo>
                  <a:lnTo>
                    <a:pt x="1206174" y="1131262"/>
                  </a:lnTo>
                  <a:lnTo>
                    <a:pt x="1261497" y="1131717"/>
                  </a:lnTo>
                  <a:lnTo>
                    <a:pt x="1317653" y="1131995"/>
                  </a:lnTo>
                  <a:lnTo>
                    <a:pt x="1374672" y="1132087"/>
                  </a:lnTo>
                  <a:lnTo>
                    <a:pt x="1432589" y="1131989"/>
                  </a:lnTo>
                  <a:lnTo>
                    <a:pt x="1491434" y="1131693"/>
                  </a:lnTo>
                  <a:lnTo>
                    <a:pt x="1551239" y="1131193"/>
                  </a:lnTo>
                  <a:lnTo>
                    <a:pt x="1612037" y="1130482"/>
                  </a:lnTo>
                  <a:lnTo>
                    <a:pt x="1673860" y="1129554"/>
                  </a:lnTo>
                  <a:lnTo>
                    <a:pt x="1717004" y="1128758"/>
                  </a:lnTo>
                  <a:lnTo>
                    <a:pt x="1760551" y="1127954"/>
                  </a:lnTo>
                  <a:lnTo>
                    <a:pt x="1804496" y="1127139"/>
                  </a:lnTo>
                  <a:lnTo>
                    <a:pt x="1848834" y="1126308"/>
                  </a:lnTo>
                  <a:lnTo>
                    <a:pt x="1893561" y="1125456"/>
                  </a:lnTo>
                  <a:lnTo>
                    <a:pt x="1938672" y="1124580"/>
                  </a:lnTo>
                  <a:lnTo>
                    <a:pt x="1984163" y="1123676"/>
                  </a:lnTo>
                  <a:lnTo>
                    <a:pt x="2030030" y="1122739"/>
                  </a:lnTo>
                  <a:lnTo>
                    <a:pt x="2076267" y="1121765"/>
                  </a:lnTo>
                  <a:lnTo>
                    <a:pt x="2122872" y="1120750"/>
                  </a:lnTo>
                  <a:lnTo>
                    <a:pt x="2169838" y="1119690"/>
                  </a:lnTo>
                  <a:lnTo>
                    <a:pt x="2217162" y="1118580"/>
                  </a:lnTo>
                  <a:lnTo>
                    <a:pt x="2264838" y="1117417"/>
                  </a:lnTo>
                  <a:lnTo>
                    <a:pt x="2312864" y="1116195"/>
                  </a:lnTo>
                  <a:lnTo>
                    <a:pt x="2361233" y="1114911"/>
                  </a:lnTo>
                  <a:lnTo>
                    <a:pt x="2409942" y="1113561"/>
                  </a:lnTo>
                  <a:lnTo>
                    <a:pt x="2458986" y="1112141"/>
                  </a:lnTo>
                  <a:lnTo>
                    <a:pt x="2508361" y="1110645"/>
                  </a:lnTo>
                  <a:lnTo>
                    <a:pt x="2558062" y="1109071"/>
                  </a:lnTo>
                  <a:lnTo>
                    <a:pt x="2608085" y="1107413"/>
                  </a:lnTo>
                  <a:lnTo>
                    <a:pt x="2658425" y="1105668"/>
                  </a:lnTo>
                  <a:lnTo>
                    <a:pt x="2709078" y="1103832"/>
                  </a:lnTo>
                  <a:lnTo>
                    <a:pt x="2760038" y="1101900"/>
                  </a:lnTo>
                  <a:lnTo>
                    <a:pt x="2811303" y="1099868"/>
                  </a:lnTo>
                  <a:lnTo>
                    <a:pt x="2862867" y="1097731"/>
                  </a:lnTo>
                  <a:lnTo>
                    <a:pt x="2914726" y="1095486"/>
                  </a:lnTo>
                  <a:lnTo>
                    <a:pt x="2966875" y="1093129"/>
                  </a:lnTo>
                  <a:lnTo>
                    <a:pt x="3019311" y="1090655"/>
                  </a:lnTo>
                  <a:lnTo>
                    <a:pt x="3072027" y="1088060"/>
                  </a:lnTo>
                  <a:lnTo>
                    <a:pt x="3125021" y="1085339"/>
                  </a:lnTo>
                  <a:lnTo>
                    <a:pt x="3178286" y="1082490"/>
                  </a:lnTo>
                  <a:lnTo>
                    <a:pt x="3231820" y="1079506"/>
                  </a:lnTo>
                  <a:lnTo>
                    <a:pt x="3285618" y="1076385"/>
                  </a:lnTo>
                  <a:lnTo>
                    <a:pt x="3339674" y="1073122"/>
                  </a:lnTo>
                  <a:lnTo>
                    <a:pt x="3393985" y="1069713"/>
                  </a:lnTo>
                  <a:lnTo>
                    <a:pt x="3448546" y="1066153"/>
                  </a:lnTo>
                  <a:lnTo>
                    <a:pt x="3503352" y="1062439"/>
                  </a:lnTo>
                  <a:lnTo>
                    <a:pt x="3558400" y="1058565"/>
                  </a:lnTo>
                  <a:lnTo>
                    <a:pt x="3613684" y="1054529"/>
                  </a:lnTo>
                  <a:lnTo>
                    <a:pt x="3669200" y="1050326"/>
                  </a:lnTo>
                  <a:lnTo>
                    <a:pt x="3724944" y="1045951"/>
                  </a:lnTo>
                  <a:lnTo>
                    <a:pt x="3780911" y="1041400"/>
                  </a:lnTo>
                  <a:lnTo>
                    <a:pt x="3837097" y="1036670"/>
                  </a:lnTo>
                  <a:lnTo>
                    <a:pt x="3893497" y="1031756"/>
                  </a:lnTo>
                  <a:lnTo>
                    <a:pt x="3950107" y="1026653"/>
                  </a:lnTo>
                  <a:lnTo>
                    <a:pt x="4006922" y="1021358"/>
                  </a:lnTo>
                  <a:lnTo>
                    <a:pt x="4063937" y="1015866"/>
                  </a:lnTo>
                  <a:lnTo>
                    <a:pt x="4121150" y="1010174"/>
                  </a:lnTo>
                  <a:lnTo>
                    <a:pt x="4166548" y="1005551"/>
                  </a:lnTo>
                  <a:lnTo>
                    <a:pt x="4212539" y="1000804"/>
                  </a:lnTo>
                  <a:lnTo>
                    <a:pt x="4259100" y="995933"/>
                  </a:lnTo>
                  <a:lnTo>
                    <a:pt x="4306209" y="990941"/>
                  </a:lnTo>
                  <a:lnTo>
                    <a:pt x="4353843" y="985830"/>
                  </a:lnTo>
                  <a:lnTo>
                    <a:pt x="4401980" y="980603"/>
                  </a:lnTo>
                  <a:lnTo>
                    <a:pt x="4450598" y="975260"/>
                  </a:lnTo>
                  <a:lnTo>
                    <a:pt x="4499676" y="969804"/>
                  </a:lnTo>
                  <a:lnTo>
                    <a:pt x="4549189" y="964237"/>
                  </a:lnTo>
                  <a:lnTo>
                    <a:pt x="4599117" y="958561"/>
                  </a:lnTo>
                  <a:lnTo>
                    <a:pt x="4649437" y="952777"/>
                  </a:lnTo>
                  <a:lnTo>
                    <a:pt x="4700127" y="946889"/>
                  </a:lnTo>
                  <a:lnTo>
                    <a:pt x="4751165" y="940897"/>
                  </a:lnTo>
                  <a:lnTo>
                    <a:pt x="4802528" y="934804"/>
                  </a:lnTo>
                  <a:lnTo>
                    <a:pt x="4854194" y="928612"/>
                  </a:lnTo>
                  <a:lnTo>
                    <a:pt x="4906141" y="922322"/>
                  </a:lnTo>
                  <a:lnTo>
                    <a:pt x="4958347" y="915937"/>
                  </a:lnTo>
                  <a:lnTo>
                    <a:pt x="5010790" y="909459"/>
                  </a:lnTo>
                  <a:lnTo>
                    <a:pt x="5063447" y="902890"/>
                  </a:lnTo>
                  <a:lnTo>
                    <a:pt x="5116296" y="896231"/>
                  </a:lnTo>
                  <a:lnTo>
                    <a:pt x="5169315" y="889485"/>
                  </a:lnTo>
                  <a:lnTo>
                    <a:pt x="5222481" y="882654"/>
                  </a:lnTo>
                  <a:lnTo>
                    <a:pt x="5275773" y="875739"/>
                  </a:lnTo>
                  <a:lnTo>
                    <a:pt x="5329168" y="868743"/>
                  </a:lnTo>
                  <a:lnTo>
                    <a:pt x="5382644" y="861667"/>
                  </a:lnTo>
                  <a:lnTo>
                    <a:pt x="5436179" y="854514"/>
                  </a:lnTo>
                  <a:lnTo>
                    <a:pt x="5489750" y="847286"/>
                  </a:lnTo>
                  <a:lnTo>
                    <a:pt x="5543336" y="839984"/>
                  </a:lnTo>
                  <a:lnTo>
                    <a:pt x="5596914" y="832610"/>
                  </a:lnTo>
                  <a:lnTo>
                    <a:pt x="5650461" y="825167"/>
                  </a:lnTo>
                  <a:lnTo>
                    <a:pt x="5703957" y="817656"/>
                  </a:lnTo>
                  <a:lnTo>
                    <a:pt x="5757377" y="810080"/>
                  </a:lnTo>
                  <a:lnTo>
                    <a:pt x="5810701" y="802441"/>
                  </a:lnTo>
                  <a:lnTo>
                    <a:pt x="5863906" y="794739"/>
                  </a:lnTo>
                  <a:lnTo>
                    <a:pt x="5916969" y="786978"/>
                  </a:lnTo>
                  <a:lnTo>
                    <a:pt x="5969869" y="779160"/>
                  </a:lnTo>
                  <a:lnTo>
                    <a:pt x="6022584" y="771285"/>
                  </a:lnTo>
                  <a:lnTo>
                    <a:pt x="6075090" y="763357"/>
                  </a:lnTo>
                  <a:lnTo>
                    <a:pt x="6127366" y="755378"/>
                  </a:lnTo>
                  <a:lnTo>
                    <a:pt x="6179390" y="747348"/>
                  </a:lnTo>
                  <a:lnTo>
                    <a:pt x="6231139" y="739271"/>
                  </a:lnTo>
                  <a:lnTo>
                    <a:pt x="6282592" y="731148"/>
                  </a:lnTo>
                  <a:lnTo>
                    <a:pt x="6333725" y="722982"/>
                  </a:lnTo>
                  <a:lnTo>
                    <a:pt x="6384517" y="714773"/>
                  </a:lnTo>
                  <a:lnTo>
                    <a:pt x="6434945" y="706525"/>
                  </a:lnTo>
                  <a:lnTo>
                    <a:pt x="6484988" y="698239"/>
                  </a:lnTo>
                  <a:lnTo>
                    <a:pt x="6534623" y="689917"/>
                  </a:lnTo>
                  <a:lnTo>
                    <a:pt x="6583828" y="681561"/>
                  </a:lnTo>
                  <a:lnTo>
                    <a:pt x="6632580" y="673173"/>
                  </a:lnTo>
                  <a:lnTo>
                    <a:pt x="6680857" y="664756"/>
                  </a:lnTo>
                  <a:lnTo>
                    <a:pt x="6728638" y="656310"/>
                  </a:lnTo>
                  <a:lnTo>
                    <a:pt x="6775900" y="647838"/>
                  </a:lnTo>
                  <a:lnTo>
                    <a:pt x="6822620" y="639343"/>
                  </a:lnTo>
                  <a:lnTo>
                    <a:pt x="6868777" y="630825"/>
                  </a:lnTo>
                  <a:lnTo>
                    <a:pt x="6914348" y="622288"/>
                  </a:lnTo>
                  <a:lnTo>
                    <a:pt x="6959311" y="613732"/>
                  </a:lnTo>
                  <a:lnTo>
                    <a:pt x="7003644" y="605161"/>
                  </a:lnTo>
                  <a:lnTo>
                    <a:pt x="7047325" y="596575"/>
                  </a:lnTo>
                  <a:lnTo>
                    <a:pt x="7090331" y="587978"/>
                  </a:lnTo>
                  <a:lnTo>
                    <a:pt x="7132640" y="579370"/>
                  </a:lnTo>
                  <a:lnTo>
                    <a:pt x="7174230" y="570754"/>
                  </a:lnTo>
                  <a:lnTo>
                    <a:pt x="7235496" y="557843"/>
                  </a:lnTo>
                  <a:lnTo>
                    <a:pt x="7296782" y="544584"/>
                  </a:lnTo>
                  <a:lnTo>
                    <a:pt x="7358037" y="530997"/>
                  </a:lnTo>
                  <a:lnTo>
                    <a:pt x="7419207" y="517102"/>
                  </a:lnTo>
                  <a:lnTo>
                    <a:pt x="7480241" y="502919"/>
                  </a:lnTo>
                  <a:lnTo>
                    <a:pt x="7541085" y="488467"/>
                  </a:lnTo>
                  <a:lnTo>
                    <a:pt x="7601688" y="473766"/>
                  </a:lnTo>
                  <a:lnTo>
                    <a:pt x="7661998" y="458836"/>
                  </a:lnTo>
                  <a:lnTo>
                    <a:pt x="7721962" y="443696"/>
                  </a:lnTo>
                  <a:lnTo>
                    <a:pt x="7781528" y="428365"/>
                  </a:lnTo>
                  <a:lnTo>
                    <a:pt x="7840643" y="412865"/>
                  </a:lnTo>
                  <a:lnTo>
                    <a:pt x="7899256" y="397213"/>
                  </a:lnTo>
                  <a:lnTo>
                    <a:pt x="7957313" y="381431"/>
                  </a:lnTo>
                  <a:lnTo>
                    <a:pt x="8014764" y="365537"/>
                  </a:lnTo>
                  <a:lnTo>
                    <a:pt x="8071554" y="349552"/>
                  </a:lnTo>
                  <a:lnTo>
                    <a:pt x="8127633" y="333495"/>
                  </a:lnTo>
                  <a:lnTo>
                    <a:pt x="8182948" y="317385"/>
                  </a:lnTo>
                  <a:lnTo>
                    <a:pt x="8237446" y="301243"/>
                  </a:lnTo>
                  <a:lnTo>
                    <a:pt x="8291075" y="285088"/>
                  </a:lnTo>
                  <a:lnTo>
                    <a:pt x="8343783" y="268939"/>
                  </a:lnTo>
                  <a:lnTo>
                    <a:pt x="8395518" y="252817"/>
                  </a:lnTo>
                  <a:lnTo>
                    <a:pt x="8446227" y="236741"/>
                  </a:lnTo>
                  <a:lnTo>
                    <a:pt x="8495859" y="220731"/>
                  </a:lnTo>
                  <a:lnTo>
                    <a:pt x="8544359" y="204807"/>
                  </a:lnTo>
                  <a:lnTo>
                    <a:pt x="8591678" y="188987"/>
                  </a:lnTo>
                  <a:lnTo>
                    <a:pt x="8637761" y="173293"/>
                  </a:lnTo>
                  <a:lnTo>
                    <a:pt x="8682558" y="157742"/>
                  </a:lnTo>
                  <a:lnTo>
                    <a:pt x="8726015" y="142356"/>
                  </a:lnTo>
                  <a:lnTo>
                    <a:pt x="8768080" y="127154"/>
                  </a:lnTo>
                  <a:lnTo>
                    <a:pt x="8808701" y="112156"/>
                  </a:lnTo>
                  <a:lnTo>
                    <a:pt x="8847826" y="97380"/>
                  </a:lnTo>
                  <a:lnTo>
                    <a:pt x="8885402" y="82848"/>
                  </a:lnTo>
                  <a:lnTo>
                    <a:pt x="8921377" y="68578"/>
                  </a:lnTo>
                  <a:lnTo>
                    <a:pt x="8988315" y="40905"/>
                  </a:lnTo>
                  <a:lnTo>
                    <a:pt x="9048222" y="14518"/>
                  </a:lnTo>
                  <a:lnTo>
                    <a:pt x="9075409" y="1856"/>
                  </a:lnTo>
                  <a:lnTo>
                    <a:pt x="9079230" y="0"/>
                  </a:lnTo>
                </a:path>
              </a:pathLst>
            </a:custGeom>
            <a:ln w="64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64769" y="3486299"/>
              <a:ext cx="9079230" cy="871219"/>
            </a:xfrm>
            <a:custGeom>
              <a:avLst/>
              <a:gdLst/>
              <a:ahLst/>
              <a:cxnLst/>
              <a:rect l="l" t="t" r="r" b="b"/>
              <a:pathLst>
                <a:path w="9079230" h="871220">
                  <a:moveTo>
                    <a:pt x="0" y="871070"/>
                  </a:moveTo>
                  <a:lnTo>
                    <a:pt x="35872" y="852020"/>
                  </a:lnTo>
                  <a:lnTo>
                    <a:pt x="71890" y="832972"/>
                  </a:lnTo>
                  <a:lnTo>
                    <a:pt x="108196" y="813929"/>
                  </a:lnTo>
                  <a:lnTo>
                    <a:pt x="144936" y="794892"/>
                  </a:lnTo>
                  <a:lnTo>
                    <a:pt x="182254" y="775864"/>
                  </a:lnTo>
                  <a:lnTo>
                    <a:pt x="220295" y="756847"/>
                  </a:lnTo>
                  <a:lnTo>
                    <a:pt x="259204" y="737842"/>
                  </a:lnTo>
                  <a:lnTo>
                    <a:pt x="299124" y="718853"/>
                  </a:lnTo>
                  <a:lnTo>
                    <a:pt x="340201" y="699880"/>
                  </a:lnTo>
                  <a:lnTo>
                    <a:pt x="382579" y="680927"/>
                  </a:lnTo>
                  <a:lnTo>
                    <a:pt x="426402" y="661996"/>
                  </a:lnTo>
                  <a:lnTo>
                    <a:pt x="471815" y="643088"/>
                  </a:lnTo>
                  <a:lnTo>
                    <a:pt x="518964" y="624206"/>
                  </a:lnTo>
                  <a:lnTo>
                    <a:pt x="567991" y="605351"/>
                  </a:lnTo>
                  <a:lnTo>
                    <a:pt x="619042" y="586527"/>
                  </a:lnTo>
                  <a:lnTo>
                    <a:pt x="672262" y="567735"/>
                  </a:lnTo>
                  <a:lnTo>
                    <a:pt x="727794" y="548977"/>
                  </a:lnTo>
                  <a:lnTo>
                    <a:pt x="785784" y="530256"/>
                  </a:lnTo>
                  <a:lnTo>
                    <a:pt x="846376" y="511574"/>
                  </a:lnTo>
                  <a:lnTo>
                    <a:pt x="909715" y="492932"/>
                  </a:lnTo>
                  <a:lnTo>
                    <a:pt x="975944" y="474333"/>
                  </a:lnTo>
                  <a:lnTo>
                    <a:pt x="1045210" y="455780"/>
                  </a:lnTo>
                  <a:lnTo>
                    <a:pt x="1082590" y="445879"/>
                  </a:lnTo>
                  <a:lnTo>
                    <a:pt x="1120703" y="435783"/>
                  </a:lnTo>
                  <a:lnTo>
                    <a:pt x="1159535" y="425506"/>
                  </a:lnTo>
                  <a:lnTo>
                    <a:pt x="1199075" y="415066"/>
                  </a:lnTo>
                  <a:lnTo>
                    <a:pt x="1239312" y="404476"/>
                  </a:lnTo>
                  <a:lnTo>
                    <a:pt x="1280234" y="393753"/>
                  </a:lnTo>
                  <a:lnTo>
                    <a:pt x="1321828" y="382913"/>
                  </a:lnTo>
                  <a:lnTo>
                    <a:pt x="1364085" y="371972"/>
                  </a:lnTo>
                  <a:lnTo>
                    <a:pt x="1406991" y="360945"/>
                  </a:lnTo>
                  <a:lnTo>
                    <a:pt x="1450536" y="349847"/>
                  </a:lnTo>
                  <a:lnTo>
                    <a:pt x="1494708" y="338696"/>
                  </a:lnTo>
                  <a:lnTo>
                    <a:pt x="1539495" y="327506"/>
                  </a:lnTo>
                  <a:lnTo>
                    <a:pt x="1584885" y="316293"/>
                  </a:lnTo>
                  <a:lnTo>
                    <a:pt x="1630868" y="305073"/>
                  </a:lnTo>
                  <a:lnTo>
                    <a:pt x="1677430" y="293862"/>
                  </a:lnTo>
                  <a:lnTo>
                    <a:pt x="1724561" y="282674"/>
                  </a:lnTo>
                  <a:lnTo>
                    <a:pt x="1772250" y="271528"/>
                  </a:lnTo>
                  <a:lnTo>
                    <a:pt x="1820483" y="260437"/>
                  </a:lnTo>
                  <a:lnTo>
                    <a:pt x="1869251" y="249417"/>
                  </a:lnTo>
                  <a:lnTo>
                    <a:pt x="1918541" y="238485"/>
                  </a:lnTo>
                  <a:lnTo>
                    <a:pt x="1968341" y="227656"/>
                  </a:lnTo>
                  <a:lnTo>
                    <a:pt x="2018640" y="216946"/>
                  </a:lnTo>
                  <a:lnTo>
                    <a:pt x="2069426" y="206370"/>
                  </a:lnTo>
                  <a:lnTo>
                    <a:pt x="2120688" y="195944"/>
                  </a:lnTo>
                  <a:lnTo>
                    <a:pt x="2172415" y="185685"/>
                  </a:lnTo>
                  <a:lnTo>
                    <a:pt x="2224593" y="175607"/>
                  </a:lnTo>
                  <a:lnTo>
                    <a:pt x="2277213" y="165727"/>
                  </a:lnTo>
                  <a:lnTo>
                    <a:pt x="2330261" y="156060"/>
                  </a:lnTo>
                  <a:lnTo>
                    <a:pt x="2383728" y="146621"/>
                  </a:lnTo>
                  <a:lnTo>
                    <a:pt x="2437600" y="137428"/>
                  </a:lnTo>
                  <a:lnTo>
                    <a:pt x="2491866" y="128495"/>
                  </a:lnTo>
                  <a:lnTo>
                    <a:pt x="2546515" y="119838"/>
                  </a:lnTo>
                  <a:lnTo>
                    <a:pt x="2601536" y="111473"/>
                  </a:lnTo>
                  <a:lnTo>
                    <a:pt x="2656915" y="103416"/>
                  </a:lnTo>
                  <a:lnTo>
                    <a:pt x="2712643" y="95682"/>
                  </a:lnTo>
                  <a:lnTo>
                    <a:pt x="2768707" y="88287"/>
                  </a:lnTo>
                  <a:lnTo>
                    <a:pt x="2825095" y="81247"/>
                  </a:lnTo>
                  <a:lnTo>
                    <a:pt x="2881797" y="74577"/>
                  </a:lnTo>
                  <a:lnTo>
                    <a:pt x="2938799" y="68294"/>
                  </a:lnTo>
                  <a:lnTo>
                    <a:pt x="2996092" y="62413"/>
                  </a:lnTo>
                  <a:lnTo>
                    <a:pt x="3053662" y="56949"/>
                  </a:lnTo>
                  <a:lnTo>
                    <a:pt x="3111500" y="51920"/>
                  </a:lnTo>
                  <a:lnTo>
                    <a:pt x="3155936" y="48311"/>
                  </a:lnTo>
                  <a:lnTo>
                    <a:pt x="3200713" y="44829"/>
                  </a:lnTo>
                  <a:lnTo>
                    <a:pt x="3245823" y="41474"/>
                  </a:lnTo>
                  <a:lnTo>
                    <a:pt x="3291262" y="38246"/>
                  </a:lnTo>
                  <a:lnTo>
                    <a:pt x="3337024" y="35145"/>
                  </a:lnTo>
                  <a:lnTo>
                    <a:pt x="3383104" y="32173"/>
                  </a:lnTo>
                  <a:lnTo>
                    <a:pt x="3429495" y="29329"/>
                  </a:lnTo>
                  <a:lnTo>
                    <a:pt x="3476192" y="26614"/>
                  </a:lnTo>
                  <a:lnTo>
                    <a:pt x="3523190" y="24028"/>
                  </a:lnTo>
                  <a:lnTo>
                    <a:pt x="3570484" y="21571"/>
                  </a:lnTo>
                  <a:lnTo>
                    <a:pt x="3618067" y="19245"/>
                  </a:lnTo>
                  <a:lnTo>
                    <a:pt x="3665934" y="17049"/>
                  </a:lnTo>
                  <a:lnTo>
                    <a:pt x="3714080" y="14984"/>
                  </a:lnTo>
                  <a:lnTo>
                    <a:pt x="3762499" y="13051"/>
                  </a:lnTo>
                  <a:lnTo>
                    <a:pt x="3811186" y="11249"/>
                  </a:lnTo>
                  <a:lnTo>
                    <a:pt x="3860134" y="9579"/>
                  </a:lnTo>
                  <a:lnTo>
                    <a:pt x="3909339" y="8042"/>
                  </a:lnTo>
                  <a:lnTo>
                    <a:pt x="3958795" y="6638"/>
                  </a:lnTo>
                  <a:lnTo>
                    <a:pt x="4008496" y="5367"/>
                  </a:lnTo>
                  <a:lnTo>
                    <a:pt x="4058437" y="4230"/>
                  </a:lnTo>
                  <a:lnTo>
                    <a:pt x="4108612" y="3227"/>
                  </a:lnTo>
                  <a:lnTo>
                    <a:pt x="4159016" y="2359"/>
                  </a:lnTo>
                  <a:lnTo>
                    <a:pt x="4209643" y="1626"/>
                  </a:lnTo>
                  <a:lnTo>
                    <a:pt x="4260488" y="1028"/>
                  </a:lnTo>
                  <a:lnTo>
                    <a:pt x="4311545" y="566"/>
                  </a:lnTo>
                  <a:lnTo>
                    <a:pt x="4362808" y="240"/>
                  </a:lnTo>
                  <a:lnTo>
                    <a:pt x="4414272" y="51"/>
                  </a:lnTo>
                  <a:lnTo>
                    <a:pt x="4465932" y="0"/>
                  </a:lnTo>
                  <a:lnTo>
                    <a:pt x="4517782" y="85"/>
                  </a:lnTo>
                  <a:lnTo>
                    <a:pt x="4569816" y="309"/>
                  </a:lnTo>
                  <a:lnTo>
                    <a:pt x="4622029" y="670"/>
                  </a:lnTo>
                  <a:lnTo>
                    <a:pt x="4674416" y="1171"/>
                  </a:lnTo>
                  <a:lnTo>
                    <a:pt x="4726970" y="1810"/>
                  </a:lnTo>
                  <a:lnTo>
                    <a:pt x="4779686" y="2590"/>
                  </a:lnTo>
                  <a:lnTo>
                    <a:pt x="4832559" y="3509"/>
                  </a:lnTo>
                  <a:lnTo>
                    <a:pt x="4885584" y="4568"/>
                  </a:lnTo>
                  <a:lnTo>
                    <a:pt x="4938753" y="5769"/>
                  </a:lnTo>
                  <a:lnTo>
                    <a:pt x="4992063" y="7110"/>
                  </a:lnTo>
                  <a:lnTo>
                    <a:pt x="5045508" y="8593"/>
                  </a:lnTo>
                  <a:lnTo>
                    <a:pt x="5099081" y="10219"/>
                  </a:lnTo>
                  <a:lnTo>
                    <a:pt x="5152778" y="11986"/>
                  </a:lnTo>
                  <a:lnTo>
                    <a:pt x="5206592" y="13897"/>
                  </a:lnTo>
                  <a:lnTo>
                    <a:pt x="5260519" y="15950"/>
                  </a:lnTo>
                  <a:lnTo>
                    <a:pt x="5314553" y="18148"/>
                  </a:lnTo>
                  <a:lnTo>
                    <a:pt x="5368688" y="20489"/>
                  </a:lnTo>
                  <a:lnTo>
                    <a:pt x="5422919" y="22975"/>
                  </a:lnTo>
                  <a:lnTo>
                    <a:pt x="5477240" y="25606"/>
                  </a:lnTo>
                  <a:lnTo>
                    <a:pt x="5531646" y="28382"/>
                  </a:lnTo>
                  <a:lnTo>
                    <a:pt x="5586130" y="31304"/>
                  </a:lnTo>
                  <a:lnTo>
                    <a:pt x="5640689" y="34372"/>
                  </a:lnTo>
                  <a:lnTo>
                    <a:pt x="5695315" y="37587"/>
                  </a:lnTo>
                  <a:lnTo>
                    <a:pt x="5750004" y="40949"/>
                  </a:lnTo>
                  <a:lnTo>
                    <a:pt x="5804749" y="44458"/>
                  </a:lnTo>
                  <a:lnTo>
                    <a:pt x="5859547" y="48115"/>
                  </a:lnTo>
                  <a:lnTo>
                    <a:pt x="5914390" y="51920"/>
                  </a:lnTo>
                  <a:lnTo>
                    <a:pt x="5962023" y="55408"/>
                  </a:lnTo>
                  <a:lnTo>
                    <a:pt x="6010597" y="59199"/>
                  </a:lnTo>
                  <a:lnTo>
                    <a:pt x="6060071" y="63283"/>
                  </a:lnTo>
                  <a:lnTo>
                    <a:pt x="6110404" y="67651"/>
                  </a:lnTo>
                  <a:lnTo>
                    <a:pt x="6161554" y="72292"/>
                  </a:lnTo>
                  <a:lnTo>
                    <a:pt x="6213481" y="77196"/>
                  </a:lnTo>
                  <a:lnTo>
                    <a:pt x="6266143" y="82355"/>
                  </a:lnTo>
                  <a:lnTo>
                    <a:pt x="6319500" y="87757"/>
                  </a:lnTo>
                  <a:lnTo>
                    <a:pt x="6373509" y="93394"/>
                  </a:lnTo>
                  <a:lnTo>
                    <a:pt x="6428130" y="99256"/>
                  </a:lnTo>
                  <a:lnTo>
                    <a:pt x="6483322" y="105333"/>
                  </a:lnTo>
                  <a:lnTo>
                    <a:pt x="6539043" y="111615"/>
                  </a:lnTo>
                  <a:lnTo>
                    <a:pt x="6595253" y="118092"/>
                  </a:lnTo>
                  <a:lnTo>
                    <a:pt x="6651910" y="124754"/>
                  </a:lnTo>
                  <a:lnTo>
                    <a:pt x="6708973" y="131593"/>
                  </a:lnTo>
                  <a:lnTo>
                    <a:pt x="6766401" y="138597"/>
                  </a:lnTo>
                  <a:lnTo>
                    <a:pt x="6824152" y="145758"/>
                  </a:lnTo>
                  <a:lnTo>
                    <a:pt x="6882186" y="153065"/>
                  </a:lnTo>
                  <a:lnTo>
                    <a:pt x="6940462" y="160509"/>
                  </a:lnTo>
                  <a:lnTo>
                    <a:pt x="6998937" y="168080"/>
                  </a:lnTo>
                  <a:lnTo>
                    <a:pt x="7057572" y="175768"/>
                  </a:lnTo>
                  <a:lnTo>
                    <a:pt x="7116325" y="183564"/>
                  </a:lnTo>
                  <a:lnTo>
                    <a:pt x="7175154" y="191457"/>
                  </a:lnTo>
                  <a:lnTo>
                    <a:pt x="7234019" y="199438"/>
                  </a:lnTo>
                  <a:lnTo>
                    <a:pt x="7292878" y="207497"/>
                  </a:lnTo>
                  <a:lnTo>
                    <a:pt x="7351691" y="215625"/>
                  </a:lnTo>
                  <a:lnTo>
                    <a:pt x="7410415" y="223811"/>
                  </a:lnTo>
                  <a:lnTo>
                    <a:pt x="7469011" y="232046"/>
                  </a:lnTo>
                  <a:lnTo>
                    <a:pt x="7527436" y="240320"/>
                  </a:lnTo>
                  <a:lnTo>
                    <a:pt x="7585650" y="248624"/>
                  </a:lnTo>
                  <a:lnTo>
                    <a:pt x="7643612" y="256947"/>
                  </a:lnTo>
                  <a:lnTo>
                    <a:pt x="7701279" y="265280"/>
                  </a:lnTo>
                  <a:lnTo>
                    <a:pt x="7758612" y="273612"/>
                  </a:lnTo>
                  <a:lnTo>
                    <a:pt x="7815569" y="281935"/>
                  </a:lnTo>
                  <a:lnTo>
                    <a:pt x="7872109" y="290239"/>
                  </a:lnTo>
                  <a:lnTo>
                    <a:pt x="7928190" y="298513"/>
                  </a:lnTo>
                  <a:lnTo>
                    <a:pt x="7983772" y="306748"/>
                  </a:lnTo>
                  <a:lnTo>
                    <a:pt x="8038813" y="314934"/>
                  </a:lnTo>
                  <a:lnTo>
                    <a:pt x="8093273" y="323062"/>
                  </a:lnTo>
                  <a:lnTo>
                    <a:pt x="8147109" y="331121"/>
                  </a:lnTo>
                  <a:lnTo>
                    <a:pt x="8200281" y="339102"/>
                  </a:lnTo>
                  <a:lnTo>
                    <a:pt x="8252748" y="346996"/>
                  </a:lnTo>
                  <a:lnTo>
                    <a:pt x="8304469" y="354791"/>
                  </a:lnTo>
                  <a:lnTo>
                    <a:pt x="8355401" y="362479"/>
                  </a:lnTo>
                  <a:lnTo>
                    <a:pt x="8405505" y="370050"/>
                  </a:lnTo>
                  <a:lnTo>
                    <a:pt x="8454740" y="377494"/>
                  </a:lnTo>
                  <a:lnTo>
                    <a:pt x="8503063" y="384801"/>
                  </a:lnTo>
                  <a:lnTo>
                    <a:pt x="8550433" y="391962"/>
                  </a:lnTo>
                  <a:lnTo>
                    <a:pt x="8596811" y="398967"/>
                  </a:lnTo>
                  <a:lnTo>
                    <a:pt x="8642153" y="405805"/>
                  </a:lnTo>
                  <a:lnTo>
                    <a:pt x="8686420" y="412468"/>
                  </a:lnTo>
                  <a:lnTo>
                    <a:pt x="8729570" y="418945"/>
                  </a:lnTo>
                  <a:lnTo>
                    <a:pt x="8771562" y="425226"/>
                  </a:lnTo>
                  <a:lnTo>
                    <a:pt x="8812355" y="431303"/>
                  </a:lnTo>
                  <a:lnTo>
                    <a:pt x="8851907" y="437165"/>
                  </a:lnTo>
                  <a:lnTo>
                    <a:pt x="8890178" y="442802"/>
                  </a:lnTo>
                  <a:lnTo>
                    <a:pt x="8962710" y="453363"/>
                  </a:lnTo>
                  <a:lnTo>
                    <a:pt x="9029623" y="462908"/>
                  </a:lnTo>
                  <a:lnTo>
                    <a:pt x="9060868" y="467276"/>
                  </a:lnTo>
                  <a:lnTo>
                    <a:pt x="9079230" y="469799"/>
                  </a:lnTo>
                </a:path>
              </a:pathLst>
            </a:custGeom>
            <a:ln w="64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53340" y="5640070"/>
              <a:ext cx="3006090" cy="1211580"/>
            </a:xfrm>
            <a:custGeom>
              <a:avLst/>
              <a:gdLst/>
              <a:ahLst/>
              <a:cxnLst/>
              <a:rect l="l" t="t" r="r" b="b"/>
              <a:pathLst>
                <a:path w="3006090" h="1211579">
                  <a:moveTo>
                    <a:pt x="0" y="0"/>
                  </a:moveTo>
                  <a:lnTo>
                    <a:pt x="51731" y="23513"/>
                  </a:lnTo>
                  <a:lnTo>
                    <a:pt x="103456" y="47020"/>
                  </a:lnTo>
                  <a:lnTo>
                    <a:pt x="155166" y="70514"/>
                  </a:lnTo>
                  <a:lnTo>
                    <a:pt x="206856" y="93987"/>
                  </a:lnTo>
                  <a:lnTo>
                    <a:pt x="258517" y="117434"/>
                  </a:lnTo>
                  <a:lnTo>
                    <a:pt x="310144" y="140847"/>
                  </a:lnTo>
                  <a:lnTo>
                    <a:pt x="361729" y="164220"/>
                  </a:lnTo>
                  <a:lnTo>
                    <a:pt x="413265" y="187545"/>
                  </a:lnTo>
                  <a:lnTo>
                    <a:pt x="464746" y="210817"/>
                  </a:lnTo>
                  <a:lnTo>
                    <a:pt x="516163" y="234029"/>
                  </a:lnTo>
                  <a:lnTo>
                    <a:pt x="567511" y="257173"/>
                  </a:lnTo>
                  <a:lnTo>
                    <a:pt x="618782" y="280244"/>
                  </a:lnTo>
                  <a:lnTo>
                    <a:pt x="669970" y="303234"/>
                  </a:lnTo>
                  <a:lnTo>
                    <a:pt x="721066" y="326136"/>
                  </a:lnTo>
                  <a:lnTo>
                    <a:pt x="772065" y="348945"/>
                  </a:lnTo>
                  <a:lnTo>
                    <a:pt x="822959" y="371653"/>
                  </a:lnTo>
                  <a:lnTo>
                    <a:pt x="873742" y="394254"/>
                  </a:lnTo>
                  <a:lnTo>
                    <a:pt x="924406" y="416740"/>
                  </a:lnTo>
                  <a:lnTo>
                    <a:pt x="974945" y="439106"/>
                  </a:lnTo>
                  <a:lnTo>
                    <a:pt x="1025351" y="461343"/>
                  </a:lnTo>
                  <a:lnTo>
                    <a:pt x="1075617" y="483447"/>
                  </a:lnTo>
                  <a:lnTo>
                    <a:pt x="1125737" y="505410"/>
                  </a:lnTo>
                  <a:lnTo>
                    <a:pt x="1175704" y="527225"/>
                  </a:lnTo>
                  <a:lnTo>
                    <a:pt x="1225510" y="548885"/>
                  </a:lnTo>
                  <a:lnTo>
                    <a:pt x="1275148" y="570384"/>
                  </a:lnTo>
                  <a:lnTo>
                    <a:pt x="1324613" y="591716"/>
                  </a:lnTo>
                  <a:lnTo>
                    <a:pt x="1373895" y="612873"/>
                  </a:lnTo>
                  <a:lnTo>
                    <a:pt x="1422990" y="633848"/>
                  </a:lnTo>
                  <a:lnTo>
                    <a:pt x="1471889" y="654636"/>
                  </a:lnTo>
                  <a:lnTo>
                    <a:pt x="1520586" y="675229"/>
                  </a:lnTo>
                  <a:lnTo>
                    <a:pt x="1569073" y="695620"/>
                  </a:lnTo>
                  <a:lnTo>
                    <a:pt x="1617344" y="715803"/>
                  </a:lnTo>
                  <a:lnTo>
                    <a:pt x="1665392" y="735772"/>
                  </a:lnTo>
                  <a:lnTo>
                    <a:pt x="1713210" y="755518"/>
                  </a:lnTo>
                  <a:lnTo>
                    <a:pt x="1760791" y="775037"/>
                  </a:lnTo>
                  <a:lnTo>
                    <a:pt x="1808127" y="794320"/>
                  </a:lnTo>
                  <a:lnTo>
                    <a:pt x="1855213" y="813362"/>
                  </a:lnTo>
                  <a:lnTo>
                    <a:pt x="1902040" y="832155"/>
                  </a:lnTo>
                  <a:lnTo>
                    <a:pt x="1948602" y="850693"/>
                  </a:lnTo>
                  <a:lnTo>
                    <a:pt x="1994892" y="868970"/>
                  </a:lnTo>
                  <a:lnTo>
                    <a:pt x="2040903" y="886977"/>
                  </a:lnTo>
                  <a:lnTo>
                    <a:pt x="2086627" y="904710"/>
                  </a:lnTo>
                  <a:lnTo>
                    <a:pt x="2132059" y="922160"/>
                  </a:lnTo>
                  <a:lnTo>
                    <a:pt x="2177191" y="939322"/>
                  </a:lnTo>
                  <a:lnTo>
                    <a:pt x="2222016" y="956188"/>
                  </a:lnTo>
                  <a:lnTo>
                    <a:pt x="2266527" y="972752"/>
                  </a:lnTo>
                  <a:lnTo>
                    <a:pt x="2310717" y="989007"/>
                  </a:lnTo>
                  <a:lnTo>
                    <a:pt x="2354580" y="1004947"/>
                  </a:lnTo>
                  <a:lnTo>
                    <a:pt x="2398107" y="1020564"/>
                  </a:lnTo>
                  <a:lnTo>
                    <a:pt x="2441292" y="1035852"/>
                  </a:lnTo>
                  <a:lnTo>
                    <a:pt x="2484129" y="1050804"/>
                  </a:lnTo>
                  <a:lnTo>
                    <a:pt x="2526610" y="1065414"/>
                  </a:lnTo>
                  <a:lnTo>
                    <a:pt x="2568728" y="1079675"/>
                  </a:lnTo>
                  <a:lnTo>
                    <a:pt x="2610476" y="1093580"/>
                  </a:lnTo>
                  <a:lnTo>
                    <a:pt x="2651848" y="1107123"/>
                  </a:lnTo>
                  <a:lnTo>
                    <a:pt x="2692836" y="1120296"/>
                  </a:lnTo>
                  <a:lnTo>
                    <a:pt x="2733433" y="1133093"/>
                  </a:lnTo>
                  <a:lnTo>
                    <a:pt x="2773633" y="1145507"/>
                  </a:lnTo>
                  <a:lnTo>
                    <a:pt x="2813428" y="1157532"/>
                  </a:lnTo>
                  <a:lnTo>
                    <a:pt x="2852811" y="1169161"/>
                  </a:lnTo>
                  <a:lnTo>
                    <a:pt x="2891776" y="1180387"/>
                  </a:lnTo>
                  <a:lnTo>
                    <a:pt x="2930316" y="1191203"/>
                  </a:lnTo>
                  <a:lnTo>
                    <a:pt x="2968422" y="1201603"/>
                  </a:lnTo>
                  <a:lnTo>
                    <a:pt x="3006090" y="1211579"/>
                  </a:lnTo>
                </a:path>
              </a:pathLst>
            </a:custGeom>
            <a:ln w="64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64769" y="5284470"/>
              <a:ext cx="9079230" cy="1467485"/>
            </a:xfrm>
            <a:custGeom>
              <a:avLst/>
              <a:gdLst/>
              <a:ahLst/>
              <a:cxnLst/>
              <a:rect l="l" t="t" r="r" b="b"/>
              <a:pathLst>
                <a:path w="9079230" h="1467484">
                  <a:moveTo>
                    <a:pt x="0" y="0"/>
                  </a:moveTo>
                  <a:lnTo>
                    <a:pt x="37291" y="12931"/>
                  </a:lnTo>
                  <a:lnTo>
                    <a:pt x="74705" y="25898"/>
                  </a:lnTo>
                  <a:lnTo>
                    <a:pt x="112361" y="38923"/>
                  </a:lnTo>
                  <a:lnTo>
                    <a:pt x="150382" y="52025"/>
                  </a:lnTo>
                  <a:lnTo>
                    <a:pt x="188889" y="65228"/>
                  </a:lnTo>
                  <a:lnTo>
                    <a:pt x="228004" y="78551"/>
                  </a:lnTo>
                  <a:lnTo>
                    <a:pt x="267847" y="92016"/>
                  </a:lnTo>
                  <a:lnTo>
                    <a:pt x="308541" y="105644"/>
                  </a:lnTo>
                  <a:lnTo>
                    <a:pt x="350207" y="119458"/>
                  </a:lnTo>
                  <a:lnTo>
                    <a:pt x="392967" y="133477"/>
                  </a:lnTo>
                  <a:lnTo>
                    <a:pt x="436941" y="147724"/>
                  </a:lnTo>
                  <a:lnTo>
                    <a:pt x="482252" y="162220"/>
                  </a:lnTo>
                  <a:lnTo>
                    <a:pt x="529021" y="176985"/>
                  </a:lnTo>
                  <a:lnTo>
                    <a:pt x="577369" y="192042"/>
                  </a:lnTo>
                  <a:lnTo>
                    <a:pt x="627419" y="207411"/>
                  </a:lnTo>
                  <a:lnTo>
                    <a:pt x="679291" y="223114"/>
                  </a:lnTo>
                  <a:lnTo>
                    <a:pt x="733107" y="239172"/>
                  </a:lnTo>
                  <a:lnTo>
                    <a:pt x="788988" y="255606"/>
                  </a:lnTo>
                  <a:lnTo>
                    <a:pt x="847056" y="272438"/>
                  </a:lnTo>
                  <a:lnTo>
                    <a:pt x="907433" y="289689"/>
                  </a:lnTo>
                  <a:lnTo>
                    <a:pt x="970240" y="307381"/>
                  </a:lnTo>
                  <a:lnTo>
                    <a:pt x="1035598" y="325534"/>
                  </a:lnTo>
                  <a:lnTo>
                    <a:pt x="1103630" y="344169"/>
                  </a:lnTo>
                  <a:lnTo>
                    <a:pt x="1142170" y="354639"/>
                  </a:lnTo>
                  <a:lnTo>
                    <a:pt x="1181577" y="365356"/>
                  </a:lnTo>
                  <a:lnTo>
                    <a:pt x="1221827" y="376309"/>
                  </a:lnTo>
                  <a:lnTo>
                    <a:pt x="1262894" y="387487"/>
                  </a:lnTo>
                  <a:lnTo>
                    <a:pt x="1304756" y="398879"/>
                  </a:lnTo>
                  <a:lnTo>
                    <a:pt x="1347388" y="410472"/>
                  </a:lnTo>
                  <a:lnTo>
                    <a:pt x="1390767" y="422257"/>
                  </a:lnTo>
                  <a:lnTo>
                    <a:pt x="1434869" y="434221"/>
                  </a:lnTo>
                  <a:lnTo>
                    <a:pt x="1479670" y="446352"/>
                  </a:lnTo>
                  <a:lnTo>
                    <a:pt x="1525146" y="458640"/>
                  </a:lnTo>
                  <a:lnTo>
                    <a:pt x="1571273" y="471073"/>
                  </a:lnTo>
                  <a:lnTo>
                    <a:pt x="1618028" y="483640"/>
                  </a:lnTo>
                  <a:lnTo>
                    <a:pt x="1665386" y="496329"/>
                  </a:lnTo>
                  <a:lnTo>
                    <a:pt x="1713324" y="509128"/>
                  </a:lnTo>
                  <a:lnTo>
                    <a:pt x="1761817" y="522027"/>
                  </a:lnTo>
                  <a:lnTo>
                    <a:pt x="1810843" y="535014"/>
                  </a:lnTo>
                  <a:lnTo>
                    <a:pt x="1860376" y="548078"/>
                  </a:lnTo>
                  <a:lnTo>
                    <a:pt x="1910394" y="561206"/>
                  </a:lnTo>
                  <a:lnTo>
                    <a:pt x="1960872" y="574388"/>
                  </a:lnTo>
                  <a:lnTo>
                    <a:pt x="2011787" y="587613"/>
                  </a:lnTo>
                  <a:lnTo>
                    <a:pt x="2063115" y="600868"/>
                  </a:lnTo>
                  <a:lnTo>
                    <a:pt x="2114831" y="614143"/>
                  </a:lnTo>
                  <a:lnTo>
                    <a:pt x="2166912" y="627426"/>
                  </a:lnTo>
                  <a:lnTo>
                    <a:pt x="2219334" y="640705"/>
                  </a:lnTo>
                  <a:lnTo>
                    <a:pt x="2272073" y="653970"/>
                  </a:lnTo>
                  <a:lnTo>
                    <a:pt x="2325106" y="667208"/>
                  </a:lnTo>
                  <a:lnTo>
                    <a:pt x="2378408" y="680409"/>
                  </a:lnTo>
                  <a:lnTo>
                    <a:pt x="2431955" y="693561"/>
                  </a:lnTo>
                  <a:lnTo>
                    <a:pt x="2485725" y="706652"/>
                  </a:lnTo>
                  <a:lnTo>
                    <a:pt x="2539692" y="719671"/>
                  </a:lnTo>
                  <a:lnTo>
                    <a:pt x="2593834" y="732607"/>
                  </a:lnTo>
                  <a:lnTo>
                    <a:pt x="2648125" y="745448"/>
                  </a:lnTo>
                  <a:lnTo>
                    <a:pt x="2702543" y="758183"/>
                  </a:lnTo>
                  <a:lnTo>
                    <a:pt x="2757063" y="770801"/>
                  </a:lnTo>
                  <a:lnTo>
                    <a:pt x="2811662" y="783290"/>
                  </a:lnTo>
                  <a:lnTo>
                    <a:pt x="2866315" y="795638"/>
                  </a:lnTo>
                  <a:lnTo>
                    <a:pt x="2921000" y="807834"/>
                  </a:lnTo>
                  <a:lnTo>
                    <a:pt x="2975691" y="819867"/>
                  </a:lnTo>
                  <a:lnTo>
                    <a:pt x="3030366" y="831726"/>
                  </a:lnTo>
                  <a:lnTo>
                    <a:pt x="3085000" y="843398"/>
                  </a:lnTo>
                  <a:lnTo>
                    <a:pt x="3139569" y="854873"/>
                  </a:lnTo>
                  <a:lnTo>
                    <a:pt x="3194050" y="866139"/>
                  </a:lnTo>
                  <a:lnTo>
                    <a:pt x="3240083" y="875519"/>
                  </a:lnTo>
                  <a:lnTo>
                    <a:pt x="3286579" y="884911"/>
                  </a:lnTo>
                  <a:lnTo>
                    <a:pt x="3333517" y="894310"/>
                  </a:lnTo>
                  <a:lnTo>
                    <a:pt x="3380878" y="903715"/>
                  </a:lnTo>
                  <a:lnTo>
                    <a:pt x="3428641" y="913121"/>
                  </a:lnTo>
                  <a:lnTo>
                    <a:pt x="3476789" y="922524"/>
                  </a:lnTo>
                  <a:lnTo>
                    <a:pt x="3525300" y="931922"/>
                  </a:lnTo>
                  <a:lnTo>
                    <a:pt x="3574155" y="941311"/>
                  </a:lnTo>
                  <a:lnTo>
                    <a:pt x="3623335" y="950688"/>
                  </a:lnTo>
                  <a:lnTo>
                    <a:pt x="3672819" y="960048"/>
                  </a:lnTo>
                  <a:lnTo>
                    <a:pt x="3722589" y="969389"/>
                  </a:lnTo>
                  <a:lnTo>
                    <a:pt x="3772625" y="978707"/>
                  </a:lnTo>
                  <a:lnTo>
                    <a:pt x="3822906" y="987999"/>
                  </a:lnTo>
                  <a:lnTo>
                    <a:pt x="3873414" y="997260"/>
                  </a:lnTo>
                  <a:lnTo>
                    <a:pt x="3924129" y="1006488"/>
                  </a:lnTo>
                  <a:lnTo>
                    <a:pt x="3975031" y="1015680"/>
                  </a:lnTo>
                  <a:lnTo>
                    <a:pt x="4026101" y="1024831"/>
                  </a:lnTo>
                  <a:lnTo>
                    <a:pt x="4077318" y="1033938"/>
                  </a:lnTo>
                  <a:lnTo>
                    <a:pt x="4128664" y="1042998"/>
                  </a:lnTo>
                  <a:lnTo>
                    <a:pt x="4180118" y="1052007"/>
                  </a:lnTo>
                  <a:lnTo>
                    <a:pt x="4231661" y="1060961"/>
                  </a:lnTo>
                  <a:lnTo>
                    <a:pt x="4283274" y="1069858"/>
                  </a:lnTo>
                  <a:lnTo>
                    <a:pt x="4334936" y="1078694"/>
                  </a:lnTo>
                  <a:lnTo>
                    <a:pt x="4386629" y="1087465"/>
                  </a:lnTo>
                  <a:lnTo>
                    <a:pt x="4438332" y="1096168"/>
                  </a:lnTo>
                  <a:lnTo>
                    <a:pt x="4490026" y="1104800"/>
                  </a:lnTo>
                  <a:lnTo>
                    <a:pt x="4541691" y="1113356"/>
                  </a:lnTo>
                  <a:lnTo>
                    <a:pt x="4593308" y="1121834"/>
                  </a:lnTo>
                  <a:lnTo>
                    <a:pt x="4644856" y="1130229"/>
                  </a:lnTo>
                  <a:lnTo>
                    <a:pt x="4696317" y="1138539"/>
                  </a:lnTo>
                  <a:lnTo>
                    <a:pt x="4747671" y="1146760"/>
                  </a:lnTo>
                  <a:lnTo>
                    <a:pt x="4798898" y="1154889"/>
                  </a:lnTo>
                  <a:lnTo>
                    <a:pt x="4849978" y="1162922"/>
                  </a:lnTo>
                  <a:lnTo>
                    <a:pt x="4900892" y="1170855"/>
                  </a:lnTo>
                  <a:lnTo>
                    <a:pt x="4951620" y="1178685"/>
                  </a:lnTo>
                  <a:lnTo>
                    <a:pt x="5002143" y="1186409"/>
                  </a:lnTo>
                  <a:lnTo>
                    <a:pt x="5052441" y="1194023"/>
                  </a:lnTo>
                  <a:lnTo>
                    <a:pt x="5102494" y="1201524"/>
                  </a:lnTo>
                  <a:lnTo>
                    <a:pt x="5152283" y="1208908"/>
                  </a:lnTo>
                  <a:lnTo>
                    <a:pt x="5201787" y="1216172"/>
                  </a:lnTo>
                  <a:lnTo>
                    <a:pt x="5250989" y="1223312"/>
                  </a:lnTo>
                  <a:lnTo>
                    <a:pt x="5299867" y="1230325"/>
                  </a:lnTo>
                  <a:lnTo>
                    <a:pt x="5348402" y="1237207"/>
                  </a:lnTo>
                  <a:lnTo>
                    <a:pt x="5396574" y="1243954"/>
                  </a:lnTo>
                  <a:lnTo>
                    <a:pt x="5444365" y="1250565"/>
                  </a:lnTo>
                  <a:lnTo>
                    <a:pt x="5491754" y="1257034"/>
                  </a:lnTo>
                  <a:lnTo>
                    <a:pt x="5538721" y="1263358"/>
                  </a:lnTo>
                  <a:lnTo>
                    <a:pt x="5585248" y="1269535"/>
                  </a:lnTo>
                  <a:lnTo>
                    <a:pt x="5631314" y="1275560"/>
                  </a:lnTo>
                  <a:lnTo>
                    <a:pt x="5676900" y="1281429"/>
                  </a:lnTo>
                  <a:lnTo>
                    <a:pt x="5732382" y="1288481"/>
                  </a:lnTo>
                  <a:lnTo>
                    <a:pt x="5788040" y="1295329"/>
                  </a:lnTo>
                  <a:lnTo>
                    <a:pt x="5843838" y="1301976"/>
                  </a:lnTo>
                  <a:lnTo>
                    <a:pt x="5899742" y="1308428"/>
                  </a:lnTo>
                  <a:lnTo>
                    <a:pt x="5955719" y="1314687"/>
                  </a:lnTo>
                  <a:lnTo>
                    <a:pt x="6011733" y="1320760"/>
                  </a:lnTo>
                  <a:lnTo>
                    <a:pt x="6067752" y="1326649"/>
                  </a:lnTo>
                  <a:lnTo>
                    <a:pt x="6123741" y="1332358"/>
                  </a:lnTo>
                  <a:lnTo>
                    <a:pt x="6179667" y="1337893"/>
                  </a:lnTo>
                  <a:lnTo>
                    <a:pt x="6235494" y="1343257"/>
                  </a:lnTo>
                  <a:lnTo>
                    <a:pt x="6291189" y="1348455"/>
                  </a:lnTo>
                  <a:lnTo>
                    <a:pt x="6346718" y="1353491"/>
                  </a:lnTo>
                  <a:lnTo>
                    <a:pt x="6402047" y="1358368"/>
                  </a:lnTo>
                  <a:lnTo>
                    <a:pt x="6457142" y="1363091"/>
                  </a:lnTo>
                  <a:lnTo>
                    <a:pt x="6511969" y="1367665"/>
                  </a:lnTo>
                  <a:lnTo>
                    <a:pt x="6566493" y="1372093"/>
                  </a:lnTo>
                  <a:lnTo>
                    <a:pt x="6620681" y="1376380"/>
                  </a:lnTo>
                  <a:lnTo>
                    <a:pt x="6674499" y="1380530"/>
                  </a:lnTo>
                  <a:lnTo>
                    <a:pt x="6727912" y="1384547"/>
                  </a:lnTo>
                  <a:lnTo>
                    <a:pt x="6780887" y="1388435"/>
                  </a:lnTo>
                  <a:lnTo>
                    <a:pt x="6833389" y="1392199"/>
                  </a:lnTo>
                  <a:lnTo>
                    <a:pt x="6885385" y="1395842"/>
                  </a:lnTo>
                  <a:lnTo>
                    <a:pt x="6936840" y="1399369"/>
                  </a:lnTo>
                  <a:lnTo>
                    <a:pt x="6987720" y="1402785"/>
                  </a:lnTo>
                  <a:lnTo>
                    <a:pt x="7037992" y="1406093"/>
                  </a:lnTo>
                  <a:lnTo>
                    <a:pt x="7087621" y="1409297"/>
                  </a:lnTo>
                  <a:lnTo>
                    <a:pt x="7136573" y="1412402"/>
                  </a:lnTo>
                  <a:lnTo>
                    <a:pt x="7184814" y="1415412"/>
                  </a:lnTo>
                  <a:lnTo>
                    <a:pt x="7232310" y="1418331"/>
                  </a:lnTo>
                  <a:lnTo>
                    <a:pt x="7279027" y="1421163"/>
                  </a:lnTo>
                  <a:lnTo>
                    <a:pt x="7324931" y="1423913"/>
                  </a:lnTo>
                  <a:lnTo>
                    <a:pt x="7369987" y="1426584"/>
                  </a:lnTo>
                  <a:lnTo>
                    <a:pt x="7414163" y="1429182"/>
                  </a:lnTo>
                  <a:lnTo>
                    <a:pt x="7457423" y="1431710"/>
                  </a:lnTo>
                  <a:lnTo>
                    <a:pt x="7499735" y="1434172"/>
                  </a:lnTo>
                  <a:lnTo>
                    <a:pt x="7541062" y="1436572"/>
                  </a:lnTo>
                  <a:lnTo>
                    <a:pt x="7581373" y="1438915"/>
                  </a:lnTo>
                  <a:lnTo>
                    <a:pt x="7620632" y="1441205"/>
                  </a:lnTo>
                  <a:lnTo>
                    <a:pt x="7658805" y="1443447"/>
                  </a:lnTo>
                  <a:lnTo>
                    <a:pt x="7731759" y="1447799"/>
                  </a:lnTo>
                  <a:lnTo>
                    <a:pt x="7813513" y="1452728"/>
                  </a:lnTo>
                  <a:lnTo>
                    <a:pt x="7888379" y="1456800"/>
                  </a:lnTo>
                  <a:lnTo>
                    <a:pt x="7956930" y="1460083"/>
                  </a:lnTo>
                  <a:lnTo>
                    <a:pt x="8019742" y="1462643"/>
                  </a:lnTo>
                  <a:lnTo>
                    <a:pt x="8077387" y="1464548"/>
                  </a:lnTo>
                  <a:lnTo>
                    <a:pt x="8130439" y="1465862"/>
                  </a:lnTo>
                  <a:lnTo>
                    <a:pt x="8179473" y="1466654"/>
                  </a:lnTo>
                  <a:lnTo>
                    <a:pt x="8225062" y="1466990"/>
                  </a:lnTo>
                  <a:lnTo>
                    <a:pt x="8267781" y="1466937"/>
                  </a:lnTo>
                  <a:lnTo>
                    <a:pt x="8308202" y="1466561"/>
                  </a:lnTo>
                  <a:lnTo>
                    <a:pt x="8346900" y="1465930"/>
                  </a:lnTo>
                  <a:lnTo>
                    <a:pt x="8421422" y="1464165"/>
                  </a:lnTo>
                  <a:lnTo>
                    <a:pt x="8458394" y="1463166"/>
                  </a:lnTo>
                  <a:lnTo>
                    <a:pt x="8495939" y="1462177"/>
                  </a:lnTo>
                  <a:lnTo>
                    <a:pt x="8534629" y="1461266"/>
                  </a:lnTo>
                  <a:lnTo>
                    <a:pt x="8575040" y="1460499"/>
                  </a:lnTo>
                  <a:lnTo>
                    <a:pt x="8637813" y="1459156"/>
                  </a:lnTo>
                  <a:lnTo>
                    <a:pt x="8697490" y="1457246"/>
                  </a:lnTo>
                  <a:lnTo>
                    <a:pt x="8754373" y="1454832"/>
                  </a:lnTo>
                  <a:lnTo>
                    <a:pt x="8808765" y="1451977"/>
                  </a:lnTo>
                  <a:lnTo>
                    <a:pt x="8860971" y="1448744"/>
                  </a:lnTo>
                  <a:lnTo>
                    <a:pt x="8911293" y="1445197"/>
                  </a:lnTo>
                  <a:lnTo>
                    <a:pt x="8960035" y="1441397"/>
                  </a:lnTo>
                  <a:lnTo>
                    <a:pt x="9007500" y="1437409"/>
                  </a:lnTo>
                  <a:lnTo>
                    <a:pt x="9053992" y="1433294"/>
                  </a:lnTo>
                  <a:lnTo>
                    <a:pt x="9079230" y="1430993"/>
                  </a:lnTo>
                </a:path>
              </a:pathLst>
            </a:custGeom>
            <a:ln w="64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213609" y="5137943"/>
              <a:ext cx="6930390" cy="1713864"/>
            </a:xfrm>
            <a:custGeom>
              <a:avLst/>
              <a:gdLst/>
              <a:ahLst/>
              <a:cxnLst/>
              <a:rect l="l" t="t" r="r" b="b"/>
              <a:pathLst>
                <a:path w="6930390" h="1713865">
                  <a:moveTo>
                    <a:pt x="0" y="1713706"/>
                  </a:moveTo>
                  <a:lnTo>
                    <a:pt x="32529" y="1677134"/>
                  </a:lnTo>
                  <a:lnTo>
                    <a:pt x="65162" y="1640587"/>
                  </a:lnTo>
                  <a:lnTo>
                    <a:pt x="98003" y="1604090"/>
                  </a:lnTo>
                  <a:lnTo>
                    <a:pt x="131155" y="1567667"/>
                  </a:lnTo>
                  <a:lnTo>
                    <a:pt x="164723" y="1531343"/>
                  </a:lnTo>
                  <a:lnTo>
                    <a:pt x="198810" y="1495144"/>
                  </a:lnTo>
                  <a:lnTo>
                    <a:pt x="233521" y="1459094"/>
                  </a:lnTo>
                  <a:lnTo>
                    <a:pt x="268958" y="1423217"/>
                  </a:lnTo>
                  <a:lnTo>
                    <a:pt x="305226" y="1387539"/>
                  </a:lnTo>
                  <a:lnTo>
                    <a:pt x="342429" y="1352085"/>
                  </a:lnTo>
                  <a:lnTo>
                    <a:pt x="380671" y="1316879"/>
                  </a:lnTo>
                  <a:lnTo>
                    <a:pt x="420055" y="1281946"/>
                  </a:lnTo>
                  <a:lnTo>
                    <a:pt x="460685" y="1247312"/>
                  </a:lnTo>
                  <a:lnTo>
                    <a:pt x="502665" y="1213000"/>
                  </a:lnTo>
                  <a:lnTo>
                    <a:pt x="546100" y="1179036"/>
                  </a:lnTo>
                  <a:lnTo>
                    <a:pt x="583894" y="1150967"/>
                  </a:lnTo>
                  <a:lnTo>
                    <a:pt x="623104" y="1122692"/>
                  </a:lnTo>
                  <a:lnTo>
                    <a:pt x="663592" y="1094287"/>
                  </a:lnTo>
                  <a:lnTo>
                    <a:pt x="705221" y="1065826"/>
                  </a:lnTo>
                  <a:lnTo>
                    <a:pt x="747852" y="1037387"/>
                  </a:lnTo>
                  <a:lnTo>
                    <a:pt x="791351" y="1009044"/>
                  </a:lnTo>
                  <a:lnTo>
                    <a:pt x="835578" y="980874"/>
                  </a:lnTo>
                  <a:lnTo>
                    <a:pt x="880397" y="952951"/>
                  </a:lnTo>
                  <a:lnTo>
                    <a:pt x="925671" y="925353"/>
                  </a:lnTo>
                  <a:lnTo>
                    <a:pt x="971262" y="898155"/>
                  </a:lnTo>
                  <a:lnTo>
                    <a:pt x="1017034" y="871432"/>
                  </a:lnTo>
                  <a:lnTo>
                    <a:pt x="1062848" y="845261"/>
                  </a:lnTo>
                  <a:lnTo>
                    <a:pt x="1108569" y="819717"/>
                  </a:lnTo>
                  <a:lnTo>
                    <a:pt x="1154058" y="794876"/>
                  </a:lnTo>
                  <a:lnTo>
                    <a:pt x="1199179" y="770813"/>
                  </a:lnTo>
                  <a:lnTo>
                    <a:pt x="1243795" y="747605"/>
                  </a:lnTo>
                  <a:lnTo>
                    <a:pt x="1287767" y="725327"/>
                  </a:lnTo>
                  <a:lnTo>
                    <a:pt x="1330960" y="704056"/>
                  </a:lnTo>
                  <a:lnTo>
                    <a:pt x="1377730" y="681497"/>
                  </a:lnTo>
                  <a:lnTo>
                    <a:pt x="1422588" y="660392"/>
                  </a:lnTo>
                  <a:lnTo>
                    <a:pt x="1465943" y="640585"/>
                  </a:lnTo>
                  <a:lnTo>
                    <a:pt x="1508204" y="621922"/>
                  </a:lnTo>
                  <a:lnTo>
                    <a:pt x="1549780" y="604249"/>
                  </a:lnTo>
                  <a:lnTo>
                    <a:pt x="1591081" y="587412"/>
                  </a:lnTo>
                  <a:lnTo>
                    <a:pt x="1632516" y="571255"/>
                  </a:lnTo>
                  <a:lnTo>
                    <a:pt x="1674495" y="555625"/>
                  </a:lnTo>
                  <a:lnTo>
                    <a:pt x="1717425" y="540366"/>
                  </a:lnTo>
                  <a:lnTo>
                    <a:pt x="1761718" y="525326"/>
                  </a:lnTo>
                  <a:lnTo>
                    <a:pt x="1807781" y="510348"/>
                  </a:lnTo>
                  <a:lnTo>
                    <a:pt x="1856025" y="495280"/>
                  </a:lnTo>
                  <a:lnTo>
                    <a:pt x="1906859" y="479966"/>
                  </a:lnTo>
                  <a:lnTo>
                    <a:pt x="1960691" y="464251"/>
                  </a:lnTo>
                  <a:lnTo>
                    <a:pt x="2017932" y="447983"/>
                  </a:lnTo>
                  <a:lnTo>
                    <a:pt x="2078989" y="431006"/>
                  </a:lnTo>
                  <a:lnTo>
                    <a:pt x="2119018" y="420146"/>
                  </a:lnTo>
                  <a:lnTo>
                    <a:pt x="2161311" y="408984"/>
                  </a:lnTo>
                  <a:lnTo>
                    <a:pt x="2205672" y="397558"/>
                  </a:lnTo>
                  <a:lnTo>
                    <a:pt x="2251907" y="385904"/>
                  </a:lnTo>
                  <a:lnTo>
                    <a:pt x="2299823" y="374060"/>
                  </a:lnTo>
                  <a:lnTo>
                    <a:pt x="2349225" y="362062"/>
                  </a:lnTo>
                  <a:lnTo>
                    <a:pt x="2399920" y="349946"/>
                  </a:lnTo>
                  <a:lnTo>
                    <a:pt x="2451712" y="337751"/>
                  </a:lnTo>
                  <a:lnTo>
                    <a:pt x="2504407" y="325512"/>
                  </a:lnTo>
                  <a:lnTo>
                    <a:pt x="2557812" y="313266"/>
                  </a:lnTo>
                  <a:lnTo>
                    <a:pt x="2611732" y="301051"/>
                  </a:lnTo>
                  <a:lnTo>
                    <a:pt x="2665972" y="288903"/>
                  </a:lnTo>
                  <a:lnTo>
                    <a:pt x="2720340" y="276860"/>
                  </a:lnTo>
                  <a:lnTo>
                    <a:pt x="2774639" y="264957"/>
                  </a:lnTo>
                  <a:lnTo>
                    <a:pt x="2828677" y="253231"/>
                  </a:lnTo>
                  <a:lnTo>
                    <a:pt x="2882258" y="241721"/>
                  </a:lnTo>
                  <a:lnTo>
                    <a:pt x="2935190" y="230462"/>
                  </a:lnTo>
                  <a:lnTo>
                    <a:pt x="2987277" y="219491"/>
                  </a:lnTo>
                  <a:lnTo>
                    <a:pt x="3038324" y="208845"/>
                  </a:lnTo>
                  <a:lnTo>
                    <a:pt x="3088139" y="198562"/>
                  </a:lnTo>
                  <a:lnTo>
                    <a:pt x="3136527" y="188677"/>
                  </a:lnTo>
                  <a:lnTo>
                    <a:pt x="3183294" y="179228"/>
                  </a:lnTo>
                  <a:lnTo>
                    <a:pt x="3228244" y="170251"/>
                  </a:lnTo>
                  <a:lnTo>
                    <a:pt x="3271185" y="161784"/>
                  </a:lnTo>
                  <a:lnTo>
                    <a:pt x="3311921" y="153863"/>
                  </a:lnTo>
                  <a:lnTo>
                    <a:pt x="3350260" y="146526"/>
                  </a:lnTo>
                  <a:lnTo>
                    <a:pt x="3419542" y="133523"/>
                  </a:lnTo>
                  <a:lnTo>
                    <a:pt x="3480598" y="122490"/>
                  </a:lnTo>
                  <a:lnTo>
                    <a:pt x="3534804" y="113188"/>
                  </a:lnTo>
                  <a:lnTo>
                    <a:pt x="3583537" y="105377"/>
                  </a:lnTo>
                  <a:lnTo>
                    <a:pt x="3628174" y="98818"/>
                  </a:lnTo>
                  <a:lnTo>
                    <a:pt x="3670091" y="93272"/>
                  </a:lnTo>
                  <a:lnTo>
                    <a:pt x="3710667" y="88500"/>
                  </a:lnTo>
                  <a:lnTo>
                    <a:pt x="3751277" y="84262"/>
                  </a:lnTo>
                  <a:lnTo>
                    <a:pt x="3793298" y="80318"/>
                  </a:lnTo>
                  <a:lnTo>
                    <a:pt x="3838108" y="76430"/>
                  </a:lnTo>
                  <a:lnTo>
                    <a:pt x="3887084" y="72358"/>
                  </a:lnTo>
                  <a:lnTo>
                    <a:pt x="3941602" y="67863"/>
                  </a:lnTo>
                  <a:lnTo>
                    <a:pt x="4003040" y="62706"/>
                  </a:lnTo>
                  <a:lnTo>
                    <a:pt x="4044581" y="59416"/>
                  </a:lnTo>
                  <a:lnTo>
                    <a:pt x="4088159" y="56089"/>
                  </a:lnTo>
                  <a:lnTo>
                    <a:pt x="4133583" y="52738"/>
                  </a:lnTo>
                  <a:lnTo>
                    <a:pt x="4180661" y="49377"/>
                  </a:lnTo>
                  <a:lnTo>
                    <a:pt x="4229201" y="46021"/>
                  </a:lnTo>
                  <a:lnTo>
                    <a:pt x="4279011" y="42682"/>
                  </a:lnTo>
                  <a:lnTo>
                    <a:pt x="4329900" y="39375"/>
                  </a:lnTo>
                  <a:lnTo>
                    <a:pt x="4381676" y="36115"/>
                  </a:lnTo>
                  <a:lnTo>
                    <a:pt x="4434147" y="32914"/>
                  </a:lnTo>
                  <a:lnTo>
                    <a:pt x="4487122" y="29788"/>
                  </a:lnTo>
                  <a:lnTo>
                    <a:pt x="4540409" y="26750"/>
                  </a:lnTo>
                  <a:lnTo>
                    <a:pt x="4593815" y="23813"/>
                  </a:lnTo>
                  <a:lnTo>
                    <a:pt x="4647151" y="20993"/>
                  </a:lnTo>
                  <a:lnTo>
                    <a:pt x="4700222" y="18303"/>
                  </a:lnTo>
                  <a:lnTo>
                    <a:pt x="4752839" y="15756"/>
                  </a:lnTo>
                  <a:lnTo>
                    <a:pt x="4804810" y="13368"/>
                  </a:lnTo>
                  <a:lnTo>
                    <a:pt x="4855941" y="11152"/>
                  </a:lnTo>
                  <a:lnTo>
                    <a:pt x="4906043" y="9121"/>
                  </a:lnTo>
                  <a:lnTo>
                    <a:pt x="4954923" y="7291"/>
                  </a:lnTo>
                  <a:lnTo>
                    <a:pt x="5002389" y="5674"/>
                  </a:lnTo>
                  <a:lnTo>
                    <a:pt x="5048249" y="4286"/>
                  </a:lnTo>
                  <a:lnTo>
                    <a:pt x="5312886" y="0"/>
                  </a:lnTo>
                  <a:lnTo>
                    <a:pt x="5588000" y="476"/>
                  </a:lnTo>
                  <a:lnTo>
                    <a:pt x="5804058" y="2857"/>
                  </a:lnTo>
                  <a:lnTo>
                    <a:pt x="5891530" y="4286"/>
                  </a:lnTo>
                  <a:lnTo>
                    <a:pt x="6497320" y="4286"/>
                  </a:lnTo>
                  <a:lnTo>
                    <a:pt x="6559470" y="6154"/>
                  </a:lnTo>
                  <a:lnTo>
                    <a:pt x="6619716" y="8751"/>
                  </a:lnTo>
                  <a:lnTo>
                    <a:pt x="6677342" y="11854"/>
                  </a:lnTo>
                  <a:lnTo>
                    <a:pt x="6731634" y="15240"/>
                  </a:lnTo>
                  <a:lnTo>
                    <a:pt x="6781879" y="18685"/>
                  </a:lnTo>
                  <a:lnTo>
                    <a:pt x="6827361" y="21967"/>
                  </a:lnTo>
                  <a:lnTo>
                    <a:pt x="6867366" y="24861"/>
                  </a:lnTo>
                  <a:lnTo>
                    <a:pt x="6901180" y="27146"/>
                  </a:lnTo>
                  <a:lnTo>
                    <a:pt x="6930390" y="29580"/>
                  </a:lnTo>
                </a:path>
              </a:pathLst>
            </a:custGeom>
            <a:ln w="64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176269" y="2749550"/>
              <a:ext cx="1394460" cy="1607820"/>
            </a:xfrm>
            <a:custGeom>
              <a:avLst/>
              <a:gdLst/>
              <a:ahLst/>
              <a:cxnLst/>
              <a:rect l="l" t="t" r="r" b="b"/>
              <a:pathLst>
                <a:path w="1394460" h="1607820">
                  <a:moveTo>
                    <a:pt x="694690" y="0"/>
                  </a:moveTo>
                  <a:lnTo>
                    <a:pt x="3810" y="403860"/>
                  </a:lnTo>
                  <a:lnTo>
                    <a:pt x="0" y="1202689"/>
                  </a:lnTo>
                  <a:lnTo>
                    <a:pt x="701040" y="1607820"/>
                  </a:lnTo>
                  <a:lnTo>
                    <a:pt x="1391920" y="1205230"/>
                  </a:lnTo>
                  <a:lnTo>
                    <a:pt x="1394459" y="405129"/>
                  </a:lnTo>
                  <a:lnTo>
                    <a:pt x="694690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3176269" y="2749550"/>
              <a:ext cx="1394460" cy="1607820"/>
            </a:xfrm>
            <a:custGeom>
              <a:avLst/>
              <a:gdLst/>
              <a:ahLst/>
              <a:cxnLst/>
              <a:rect l="l" t="t" r="r" b="b"/>
              <a:pathLst>
                <a:path w="1394460" h="1607820">
                  <a:moveTo>
                    <a:pt x="694690" y="0"/>
                  </a:moveTo>
                  <a:lnTo>
                    <a:pt x="1394459" y="405129"/>
                  </a:lnTo>
                  <a:lnTo>
                    <a:pt x="1391920" y="1205230"/>
                  </a:lnTo>
                  <a:lnTo>
                    <a:pt x="701040" y="1607820"/>
                  </a:lnTo>
                  <a:lnTo>
                    <a:pt x="0" y="1202689"/>
                  </a:lnTo>
                  <a:lnTo>
                    <a:pt x="3810" y="403860"/>
                  </a:lnTo>
                  <a:lnTo>
                    <a:pt x="694690" y="0"/>
                  </a:lnTo>
                  <a:close/>
                </a:path>
              </a:pathLst>
            </a:custGeom>
            <a:ln w="125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3900170" y="4017009"/>
              <a:ext cx="1394460" cy="1607820"/>
            </a:xfrm>
            <a:custGeom>
              <a:avLst/>
              <a:gdLst/>
              <a:ahLst/>
              <a:cxnLst/>
              <a:rect l="l" t="t" r="r" b="b"/>
              <a:pathLst>
                <a:path w="1394460" h="1607820">
                  <a:moveTo>
                    <a:pt x="694689" y="0"/>
                  </a:moveTo>
                  <a:lnTo>
                    <a:pt x="1394459" y="403859"/>
                  </a:lnTo>
                  <a:lnTo>
                    <a:pt x="1391919" y="1203959"/>
                  </a:lnTo>
                  <a:lnTo>
                    <a:pt x="701039" y="1607820"/>
                  </a:lnTo>
                  <a:lnTo>
                    <a:pt x="0" y="1202689"/>
                  </a:lnTo>
                  <a:lnTo>
                    <a:pt x="3809" y="402589"/>
                  </a:lnTo>
                  <a:lnTo>
                    <a:pt x="694689" y="0"/>
                  </a:lnTo>
                  <a:close/>
                </a:path>
              </a:pathLst>
            </a:custGeom>
            <a:ln w="125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3909059" y="1483360"/>
              <a:ext cx="1395730" cy="1607820"/>
            </a:xfrm>
            <a:custGeom>
              <a:avLst/>
              <a:gdLst/>
              <a:ahLst/>
              <a:cxnLst/>
              <a:rect l="l" t="t" r="r" b="b"/>
              <a:pathLst>
                <a:path w="1395729" h="1607820">
                  <a:moveTo>
                    <a:pt x="694689" y="0"/>
                  </a:moveTo>
                  <a:lnTo>
                    <a:pt x="5079" y="402589"/>
                  </a:lnTo>
                  <a:lnTo>
                    <a:pt x="0" y="1202689"/>
                  </a:lnTo>
                  <a:lnTo>
                    <a:pt x="701039" y="1607819"/>
                  </a:lnTo>
                  <a:lnTo>
                    <a:pt x="1391919" y="1203960"/>
                  </a:lnTo>
                  <a:lnTo>
                    <a:pt x="1395729" y="403860"/>
                  </a:lnTo>
                  <a:lnTo>
                    <a:pt x="694689" y="0"/>
                  </a:lnTo>
                  <a:close/>
                </a:path>
              </a:pathLst>
            </a:custGeom>
            <a:solidFill>
              <a:srgbClr val="FFFFFF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3909059" y="1483360"/>
              <a:ext cx="1395730" cy="1607820"/>
            </a:xfrm>
            <a:custGeom>
              <a:avLst/>
              <a:gdLst/>
              <a:ahLst/>
              <a:cxnLst/>
              <a:rect l="l" t="t" r="r" b="b"/>
              <a:pathLst>
                <a:path w="1395729" h="1607820">
                  <a:moveTo>
                    <a:pt x="694689" y="0"/>
                  </a:moveTo>
                  <a:lnTo>
                    <a:pt x="1395729" y="403860"/>
                  </a:lnTo>
                  <a:lnTo>
                    <a:pt x="1391919" y="1203960"/>
                  </a:lnTo>
                  <a:lnTo>
                    <a:pt x="701039" y="1607819"/>
                  </a:lnTo>
                  <a:lnTo>
                    <a:pt x="0" y="1202689"/>
                  </a:lnTo>
                  <a:lnTo>
                    <a:pt x="5079" y="402589"/>
                  </a:lnTo>
                  <a:lnTo>
                    <a:pt x="694689" y="0"/>
                  </a:lnTo>
                  <a:close/>
                </a:path>
              </a:pathLst>
            </a:custGeom>
            <a:ln w="125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3157219" y="215900"/>
              <a:ext cx="1394460" cy="1607820"/>
            </a:xfrm>
            <a:custGeom>
              <a:avLst/>
              <a:gdLst/>
              <a:ahLst/>
              <a:cxnLst/>
              <a:rect l="l" t="t" r="r" b="b"/>
              <a:pathLst>
                <a:path w="1394460" h="1607820">
                  <a:moveTo>
                    <a:pt x="694690" y="0"/>
                  </a:moveTo>
                  <a:lnTo>
                    <a:pt x="3810" y="403860"/>
                  </a:lnTo>
                  <a:lnTo>
                    <a:pt x="0" y="1202689"/>
                  </a:lnTo>
                  <a:lnTo>
                    <a:pt x="701040" y="1607820"/>
                  </a:lnTo>
                  <a:lnTo>
                    <a:pt x="1391920" y="1203960"/>
                  </a:lnTo>
                  <a:lnTo>
                    <a:pt x="1394459" y="405129"/>
                  </a:lnTo>
                  <a:lnTo>
                    <a:pt x="694690" y="0"/>
                  </a:lnTo>
                  <a:close/>
                </a:path>
              </a:pathLst>
            </a:custGeom>
            <a:solidFill>
              <a:srgbClr val="FFFFFF">
                <a:alpha val="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3157219" y="215900"/>
              <a:ext cx="1394460" cy="1607820"/>
            </a:xfrm>
            <a:custGeom>
              <a:avLst/>
              <a:gdLst/>
              <a:ahLst/>
              <a:cxnLst/>
              <a:rect l="l" t="t" r="r" b="b"/>
              <a:pathLst>
                <a:path w="1394460" h="1607820">
                  <a:moveTo>
                    <a:pt x="694690" y="0"/>
                  </a:moveTo>
                  <a:lnTo>
                    <a:pt x="1394459" y="405129"/>
                  </a:lnTo>
                  <a:lnTo>
                    <a:pt x="1391920" y="1203960"/>
                  </a:lnTo>
                  <a:lnTo>
                    <a:pt x="701040" y="1607820"/>
                  </a:lnTo>
                  <a:lnTo>
                    <a:pt x="0" y="1202689"/>
                  </a:lnTo>
                  <a:lnTo>
                    <a:pt x="3810" y="403860"/>
                  </a:lnTo>
                  <a:lnTo>
                    <a:pt x="694690" y="0"/>
                  </a:lnTo>
                  <a:close/>
                </a:path>
              </a:pathLst>
            </a:custGeom>
            <a:ln w="125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4643120" y="5274309"/>
              <a:ext cx="1395730" cy="1583690"/>
            </a:xfrm>
            <a:custGeom>
              <a:avLst/>
              <a:gdLst/>
              <a:ahLst/>
              <a:cxnLst/>
              <a:rect l="l" t="t" r="r" b="b"/>
              <a:pathLst>
                <a:path w="1395729" h="1583690">
                  <a:moveTo>
                    <a:pt x="694689" y="0"/>
                  </a:moveTo>
                  <a:lnTo>
                    <a:pt x="3809" y="403859"/>
                  </a:lnTo>
                  <a:lnTo>
                    <a:pt x="0" y="1202689"/>
                  </a:lnTo>
                  <a:lnTo>
                    <a:pt x="659285" y="1583689"/>
                  </a:lnTo>
                  <a:lnTo>
                    <a:pt x="742318" y="1583689"/>
                  </a:lnTo>
                  <a:lnTo>
                    <a:pt x="1391919" y="1203959"/>
                  </a:lnTo>
                  <a:lnTo>
                    <a:pt x="1395729" y="403859"/>
                  </a:lnTo>
                  <a:lnTo>
                    <a:pt x="694689" y="0"/>
                  </a:lnTo>
                  <a:close/>
                </a:path>
              </a:pathLst>
            </a:custGeom>
            <a:solidFill>
              <a:srgbClr val="FFFFFF">
                <a:alpha val="5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4643120" y="5274309"/>
              <a:ext cx="1395730" cy="1583690"/>
            </a:xfrm>
            <a:custGeom>
              <a:avLst/>
              <a:gdLst/>
              <a:ahLst/>
              <a:cxnLst/>
              <a:rect l="l" t="t" r="r" b="b"/>
              <a:pathLst>
                <a:path w="1395729" h="1583690">
                  <a:moveTo>
                    <a:pt x="694689" y="0"/>
                  </a:moveTo>
                  <a:lnTo>
                    <a:pt x="1395729" y="403859"/>
                  </a:lnTo>
                  <a:lnTo>
                    <a:pt x="1391919" y="1203959"/>
                  </a:lnTo>
                  <a:lnTo>
                    <a:pt x="742318" y="1583689"/>
                  </a:lnTo>
                </a:path>
                <a:path w="1395729" h="1583690">
                  <a:moveTo>
                    <a:pt x="659285" y="1583689"/>
                  </a:moveTo>
                  <a:lnTo>
                    <a:pt x="0" y="1202689"/>
                  </a:lnTo>
                  <a:lnTo>
                    <a:pt x="3809" y="403859"/>
                  </a:lnTo>
                  <a:lnTo>
                    <a:pt x="694689" y="0"/>
                  </a:lnTo>
                </a:path>
              </a:pathLst>
            </a:custGeom>
            <a:ln w="125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73660" y="4008120"/>
              <a:ext cx="801370" cy="1606550"/>
            </a:xfrm>
            <a:custGeom>
              <a:avLst/>
              <a:gdLst/>
              <a:ahLst/>
              <a:cxnLst/>
              <a:rect l="l" t="t" r="r" b="b"/>
              <a:pathLst>
                <a:path w="801369" h="1606550">
                  <a:moveTo>
                    <a:pt x="100330" y="0"/>
                  </a:moveTo>
                  <a:lnTo>
                    <a:pt x="0" y="62229"/>
                  </a:lnTo>
                  <a:lnTo>
                    <a:pt x="3809" y="1545589"/>
                  </a:lnTo>
                  <a:lnTo>
                    <a:pt x="107950" y="1606549"/>
                  </a:lnTo>
                  <a:lnTo>
                    <a:pt x="798830" y="1202689"/>
                  </a:lnTo>
                  <a:lnTo>
                    <a:pt x="801370" y="403859"/>
                  </a:lnTo>
                  <a:lnTo>
                    <a:pt x="100330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73660" y="4008120"/>
              <a:ext cx="801370" cy="1606550"/>
            </a:xfrm>
            <a:custGeom>
              <a:avLst/>
              <a:gdLst/>
              <a:ahLst/>
              <a:cxnLst/>
              <a:rect l="l" t="t" r="r" b="b"/>
              <a:pathLst>
                <a:path w="801369" h="1606550">
                  <a:moveTo>
                    <a:pt x="0" y="62229"/>
                  </a:moveTo>
                  <a:lnTo>
                    <a:pt x="100330" y="0"/>
                  </a:lnTo>
                  <a:lnTo>
                    <a:pt x="801370" y="403859"/>
                  </a:lnTo>
                  <a:lnTo>
                    <a:pt x="798830" y="1202689"/>
                  </a:lnTo>
                  <a:lnTo>
                    <a:pt x="107950" y="1606549"/>
                  </a:lnTo>
                  <a:lnTo>
                    <a:pt x="3809" y="1545589"/>
                  </a:lnTo>
                  <a:lnTo>
                    <a:pt x="0" y="62229"/>
                  </a:lnTo>
                  <a:close/>
                </a:path>
              </a:pathLst>
            </a:custGeom>
            <a:ln w="125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04470" y="5293359"/>
              <a:ext cx="1394460" cy="1564640"/>
            </a:xfrm>
            <a:custGeom>
              <a:avLst/>
              <a:gdLst/>
              <a:ahLst/>
              <a:cxnLst/>
              <a:rect l="l" t="t" r="r" b="b"/>
              <a:pathLst>
                <a:path w="1394460" h="1564640">
                  <a:moveTo>
                    <a:pt x="694690" y="0"/>
                  </a:moveTo>
                  <a:lnTo>
                    <a:pt x="1394460" y="403859"/>
                  </a:lnTo>
                  <a:lnTo>
                    <a:pt x="1390650" y="1203959"/>
                  </a:lnTo>
                  <a:lnTo>
                    <a:pt x="773637" y="1564639"/>
                  </a:lnTo>
                </a:path>
                <a:path w="1394460" h="1564640">
                  <a:moveTo>
                    <a:pt x="625186" y="1564639"/>
                  </a:moveTo>
                  <a:lnTo>
                    <a:pt x="0" y="1202689"/>
                  </a:lnTo>
                  <a:lnTo>
                    <a:pt x="3809" y="403859"/>
                  </a:lnTo>
                  <a:lnTo>
                    <a:pt x="694690" y="0"/>
                  </a:lnTo>
                </a:path>
              </a:pathLst>
            </a:custGeom>
            <a:ln w="125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32409" y="2739389"/>
              <a:ext cx="1395730" cy="1607820"/>
            </a:xfrm>
            <a:custGeom>
              <a:avLst/>
              <a:gdLst/>
              <a:ahLst/>
              <a:cxnLst/>
              <a:rect l="l" t="t" r="r" b="b"/>
              <a:pathLst>
                <a:path w="1395730" h="1607820">
                  <a:moveTo>
                    <a:pt x="694690" y="0"/>
                  </a:moveTo>
                  <a:lnTo>
                    <a:pt x="5079" y="403860"/>
                  </a:lnTo>
                  <a:lnTo>
                    <a:pt x="0" y="1203960"/>
                  </a:lnTo>
                  <a:lnTo>
                    <a:pt x="701040" y="1607820"/>
                  </a:lnTo>
                  <a:lnTo>
                    <a:pt x="1391920" y="1205230"/>
                  </a:lnTo>
                  <a:lnTo>
                    <a:pt x="1395730" y="405130"/>
                  </a:lnTo>
                  <a:lnTo>
                    <a:pt x="694690" y="0"/>
                  </a:lnTo>
                  <a:close/>
                </a:path>
              </a:pathLst>
            </a:custGeom>
            <a:solidFill>
              <a:srgbClr val="FFFFFF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32409" y="2739389"/>
              <a:ext cx="1395730" cy="1607820"/>
            </a:xfrm>
            <a:custGeom>
              <a:avLst/>
              <a:gdLst/>
              <a:ahLst/>
              <a:cxnLst/>
              <a:rect l="l" t="t" r="r" b="b"/>
              <a:pathLst>
                <a:path w="1395730" h="1607820">
                  <a:moveTo>
                    <a:pt x="694690" y="0"/>
                  </a:moveTo>
                  <a:lnTo>
                    <a:pt x="1395730" y="405130"/>
                  </a:lnTo>
                  <a:lnTo>
                    <a:pt x="1391920" y="1205230"/>
                  </a:lnTo>
                  <a:lnTo>
                    <a:pt x="701040" y="1607820"/>
                  </a:lnTo>
                  <a:lnTo>
                    <a:pt x="0" y="1203960"/>
                  </a:lnTo>
                  <a:lnTo>
                    <a:pt x="5079" y="403860"/>
                  </a:lnTo>
                  <a:lnTo>
                    <a:pt x="694690" y="0"/>
                  </a:lnTo>
                  <a:close/>
                </a:path>
              </a:pathLst>
            </a:custGeom>
            <a:ln w="125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956310" y="4017009"/>
              <a:ext cx="1395730" cy="1607820"/>
            </a:xfrm>
            <a:custGeom>
              <a:avLst/>
              <a:gdLst/>
              <a:ahLst/>
              <a:cxnLst/>
              <a:rect l="l" t="t" r="r" b="b"/>
              <a:pathLst>
                <a:path w="1395730" h="1607820">
                  <a:moveTo>
                    <a:pt x="694690" y="0"/>
                  </a:moveTo>
                  <a:lnTo>
                    <a:pt x="1395730" y="403859"/>
                  </a:lnTo>
                  <a:lnTo>
                    <a:pt x="1391920" y="1203959"/>
                  </a:lnTo>
                  <a:lnTo>
                    <a:pt x="701040" y="1607820"/>
                  </a:lnTo>
                  <a:lnTo>
                    <a:pt x="0" y="1202689"/>
                  </a:lnTo>
                  <a:lnTo>
                    <a:pt x="5080" y="402589"/>
                  </a:lnTo>
                  <a:lnTo>
                    <a:pt x="694690" y="0"/>
                  </a:lnTo>
                  <a:close/>
                </a:path>
              </a:pathLst>
            </a:custGeom>
            <a:ln w="125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690369" y="5302250"/>
              <a:ext cx="1394460" cy="1555750"/>
            </a:xfrm>
            <a:custGeom>
              <a:avLst/>
              <a:gdLst/>
              <a:ahLst/>
              <a:cxnLst/>
              <a:rect l="l" t="t" r="r" b="b"/>
              <a:pathLst>
                <a:path w="1394460" h="1555750">
                  <a:moveTo>
                    <a:pt x="694690" y="0"/>
                  </a:moveTo>
                  <a:lnTo>
                    <a:pt x="1394460" y="405130"/>
                  </a:lnTo>
                  <a:lnTo>
                    <a:pt x="1390650" y="1203960"/>
                  </a:lnTo>
                  <a:lnTo>
                    <a:pt x="788845" y="1555750"/>
                  </a:lnTo>
                </a:path>
                <a:path w="1394460" h="1555750">
                  <a:moveTo>
                    <a:pt x="609830" y="1555750"/>
                  </a:moveTo>
                  <a:lnTo>
                    <a:pt x="0" y="1202690"/>
                  </a:lnTo>
                  <a:lnTo>
                    <a:pt x="3810" y="403859"/>
                  </a:lnTo>
                  <a:lnTo>
                    <a:pt x="694690" y="0"/>
                  </a:lnTo>
                </a:path>
              </a:pathLst>
            </a:custGeom>
            <a:ln w="125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709419" y="2749550"/>
              <a:ext cx="1394460" cy="1607820"/>
            </a:xfrm>
            <a:custGeom>
              <a:avLst/>
              <a:gdLst/>
              <a:ahLst/>
              <a:cxnLst/>
              <a:rect l="l" t="t" r="r" b="b"/>
              <a:pathLst>
                <a:path w="1394460" h="1607820">
                  <a:moveTo>
                    <a:pt x="694690" y="0"/>
                  </a:moveTo>
                  <a:lnTo>
                    <a:pt x="3810" y="403860"/>
                  </a:lnTo>
                  <a:lnTo>
                    <a:pt x="0" y="1202689"/>
                  </a:lnTo>
                  <a:lnTo>
                    <a:pt x="701040" y="1607820"/>
                  </a:lnTo>
                  <a:lnTo>
                    <a:pt x="1390650" y="1205230"/>
                  </a:lnTo>
                  <a:lnTo>
                    <a:pt x="1394460" y="405129"/>
                  </a:lnTo>
                  <a:lnTo>
                    <a:pt x="694690" y="0"/>
                  </a:lnTo>
                  <a:close/>
                </a:path>
              </a:pathLst>
            </a:custGeom>
            <a:solidFill>
              <a:srgbClr val="FFFFFF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709419" y="2749550"/>
              <a:ext cx="1394460" cy="1607820"/>
            </a:xfrm>
            <a:custGeom>
              <a:avLst/>
              <a:gdLst/>
              <a:ahLst/>
              <a:cxnLst/>
              <a:rect l="l" t="t" r="r" b="b"/>
              <a:pathLst>
                <a:path w="1394460" h="1607820">
                  <a:moveTo>
                    <a:pt x="694690" y="0"/>
                  </a:moveTo>
                  <a:lnTo>
                    <a:pt x="1394460" y="405129"/>
                  </a:lnTo>
                  <a:lnTo>
                    <a:pt x="1390650" y="1205230"/>
                  </a:lnTo>
                  <a:lnTo>
                    <a:pt x="701040" y="1607820"/>
                  </a:lnTo>
                  <a:lnTo>
                    <a:pt x="0" y="1202689"/>
                  </a:lnTo>
                  <a:lnTo>
                    <a:pt x="3810" y="403860"/>
                  </a:lnTo>
                  <a:lnTo>
                    <a:pt x="694690" y="0"/>
                  </a:lnTo>
                  <a:close/>
                </a:path>
              </a:pathLst>
            </a:custGeom>
            <a:ln w="125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975360" y="1454150"/>
              <a:ext cx="1395730" cy="1607820"/>
            </a:xfrm>
            <a:custGeom>
              <a:avLst/>
              <a:gdLst/>
              <a:ahLst/>
              <a:cxnLst/>
              <a:rect l="l" t="t" r="r" b="b"/>
              <a:pathLst>
                <a:path w="1395730" h="1607820">
                  <a:moveTo>
                    <a:pt x="694690" y="0"/>
                  </a:moveTo>
                  <a:lnTo>
                    <a:pt x="1395730" y="405129"/>
                  </a:lnTo>
                  <a:lnTo>
                    <a:pt x="1391920" y="1203960"/>
                  </a:lnTo>
                  <a:lnTo>
                    <a:pt x="701040" y="1607820"/>
                  </a:lnTo>
                  <a:lnTo>
                    <a:pt x="0" y="1202689"/>
                  </a:lnTo>
                  <a:lnTo>
                    <a:pt x="5080" y="403860"/>
                  </a:lnTo>
                  <a:lnTo>
                    <a:pt x="694690" y="0"/>
                  </a:lnTo>
                  <a:close/>
                </a:path>
              </a:pathLst>
            </a:custGeom>
            <a:ln w="125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6987539" y="4036059"/>
              <a:ext cx="1394460" cy="1606550"/>
            </a:xfrm>
            <a:custGeom>
              <a:avLst/>
              <a:gdLst/>
              <a:ahLst/>
              <a:cxnLst/>
              <a:rect l="l" t="t" r="r" b="b"/>
              <a:pathLst>
                <a:path w="1394459" h="1606550">
                  <a:moveTo>
                    <a:pt x="694689" y="0"/>
                  </a:moveTo>
                  <a:lnTo>
                    <a:pt x="3809" y="403859"/>
                  </a:lnTo>
                  <a:lnTo>
                    <a:pt x="0" y="1202689"/>
                  </a:lnTo>
                  <a:lnTo>
                    <a:pt x="699769" y="1606549"/>
                  </a:lnTo>
                  <a:lnTo>
                    <a:pt x="1390650" y="1203959"/>
                  </a:lnTo>
                  <a:lnTo>
                    <a:pt x="1394459" y="403859"/>
                  </a:lnTo>
                  <a:lnTo>
                    <a:pt x="694689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6987539" y="4036059"/>
              <a:ext cx="1394460" cy="1606550"/>
            </a:xfrm>
            <a:custGeom>
              <a:avLst/>
              <a:gdLst/>
              <a:ahLst/>
              <a:cxnLst/>
              <a:rect l="l" t="t" r="r" b="b"/>
              <a:pathLst>
                <a:path w="1394459" h="1606550">
                  <a:moveTo>
                    <a:pt x="694689" y="0"/>
                  </a:moveTo>
                  <a:lnTo>
                    <a:pt x="1394459" y="403859"/>
                  </a:lnTo>
                  <a:lnTo>
                    <a:pt x="1390650" y="1203959"/>
                  </a:lnTo>
                  <a:lnTo>
                    <a:pt x="699769" y="1606549"/>
                  </a:lnTo>
                  <a:lnTo>
                    <a:pt x="0" y="1202689"/>
                  </a:lnTo>
                  <a:lnTo>
                    <a:pt x="3809" y="403859"/>
                  </a:lnTo>
                  <a:lnTo>
                    <a:pt x="694689" y="0"/>
                  </a:lnTo>
                  <a:close/>
                </a:path>
              </a:pathLst>
            </a:custGeom>
            <a:ln w="125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7730489" y="5312409"/>
              <a:ext cx="1394460" cy="1545590"/>
            </a:xfrm>
            <a:custGeom>
              <a:avLst/>
              <a:gdLst/>
              <a:ahLst/>
              <a:cxnLst/>
              <a:rect l="l" t="t" r="r" b="b"/>
              <a:pathLst>
                <a:path w="1394459" h="1545590">
                  <a:moveTo>
                    <a:pt x="694689" y="0"/>
                  </a:moveTo>
                  <a:lnTo>
                    <a:pt x="1394459" y="403859"/>
                  </a:lnTo>
                  <a:lnTo>
                    <a:pt x="1390650" y="1202689"/>
                  </a:lnTo>
                  <a:lnTo>
                    <a:pt x="804053" y="1545589"/>
                  </a:lnTo>
                </a:path>
                <a:path w="1394459" h="1545590">
                  <a:moveTo>
                    <a:pt x="594144" y="1545589"/>
                  </a:moveTo>
                  <a:lnTo>
                    <a:pt x="0" y="1202689"/>
                  </a:lnTo>
                  <a:lnTo>
                    <a:pt x="5079" y="403859"/>
                  </a:lnTo>
                  <a:lnTo>
                    <a:pt x="694689" y="0"/>
                  </a:lnTo>
                </a:path>
              </a:pathLst>
            </a:custGeom>
            <a:ln w="125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7730489" y="2759710"/>
              <a:ext cx="1394460" cy="1606550"/>
            </a:xfrm>
            <a:custGeom>
              <a:avLst/>
              <a:gdLst/>
              <a:ahLst/>
              <a:cxnLst/>
              <a:rect l="l" t="t" r="r" b="b"/>
              <a:pathLst>
                <a:path w="1394459" h="1606550">
                  <a:moveTo>
                    <a:pt x="694689" y="0"/>
                  </a:moveTo>
                  <a:lnTo>
                    <a:pt x="5079" y="403860"/>
                  </a:lnTo>
                  <a:lnTo>
                    <a:pt x="0" y="1202689"/>
                  </a:lnTo>
                  <a:lnTo>
                    <a:pt x="699769" y="1606550"/>
                  </a:lnTo>
                  <a:lnTo>
                    <a:pt x="1390650" y="1203959"/>
                  </a:lnTo>
                  <a:lnTo>
                    <a:pt x="1394459" y="403860"/>
                  </a:lnTo>
                  <a:lnTo>
                    <a:pt x="694689" y="0"/>
                  </a:lnTo>
                  <a:close/>
                </a:path>
              </a:pathLst>
            </a:custGeom>
            <a:solidFill>
              <a:srgbClr val="FFFFFF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7730489" y="2759710"/>
              <a:ext cx="1394460" cy="1606550"/>
            </a:xfrm>
            <a:custGeom>
              <a:avLst/>
              <a:gdLst/>
              <a:ahLst/>
              <a:cxnLst/>
              <a:rect l="l" t="t" r="r" b="b"/>
              <a:pathLst>
                <a:path w="1394459" h="1606550">
                  <a:moveTo>
                    <a:pt x="694689" y="0"/>
                  </a:moveTo>
                  <a:lnTo>
                    <a:pt x="1394459" y="403860"/>
                  </a:lnTo>
                  <a:lnTo>
                    <a:pt x="1390650" y="1203959"/>
                  </a:lnTo>
                  <a:lnTo>
                    <a:pt x="699769" y="1606550"/>
                  </a:lnTo>
                  <a:lnTo>
                    <a:pt x="0" y="1202689"/>
                  </a:lnTo>
                  <a:lnTo>
                    <a:pt x="5079" y="403860"/>
                  </a:lnTo>
                  <a:lnTo>
                    <a:pt x="694689" y="0"/>
                  </a:lnTo>
                  <a:close/>
                </a:path>
              </a:pathLst>
            </a:custGeom>
            <a:ln w="125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8464549" y="4044215"/>
              <a:ext cx="679450" cy="1586865"/>
            </a:xfrm>
            <a:custGeom>
              <a:avLst/>
              <a:gdLst/>
              <a:ahLst/>
              <a:cxnLst/>
              <a:rect l="l" t="t" r="r" b="b"/>
              <a:pathLst>
                <a:path w="679450" h="1586864">
                  <a:moveTo>
                    <a:pt x="679450" y="0"/>
                  </a:moveTo>
                  <a:lnTo>
                    <a:pt x="3809" y="394434"/>
                  </a:lnTo>
                  <a:lnTo>
                    <a:pt x="0" y="1194534"/>
                  </a:lnTo>
                  <a:lnTo>
                    <a:pt x="679450" y="1586667"/>
                  </a:lnTo>
                  <a:lnTo>
                    <a:pt x="679450" y="0"/>
                  </a:lnTo>
                  <a:close/>
                </a:path>
              </a:pathLst>
            </a:custGeom>
            <a:solidFill>
              <a:srgbClr val="FFFFFF">
                <a:alpha val="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8464549" y="4044215"/>
              <a:ext cx="679450" cy="1586865"/>
            </a:xfrm>
            <a:custGeom>
              <a:avLst/>
              <a:gdLst/>
              <a:ahLst/>
              <a:cxnLst/>
              <a:rect l="l" t="t" r="r" b="b"/>
              <a:pathLst>
                <a:path w="679450" h="1586864">
                  <a:moveTo>
                    <a:pt x="3809" y="394434"/>
                  </a:moveTo>
                  <a:lnTo>
                    <a:pt x="679450" y="0"/>
                  </a:lnTo>
                </a:path>
                <a:path w="679450" h="1586864">
                  <a:moveTo>
                    <a:pt x="679450" y="1586667"/>
                  </a:moveTo>
                  <a:lnTo>
                    <a:pt x="0" y="1194534"/>
                  </a:lnTo>
                  <a:lnTo>
                    <a:pt x="3809" y="394434"/>
                  </a:lnTo>
                </a:path>
              </a:pathLst>
            </a:custGeom>
            <a:ln w="125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8464549" y="1500405"/>
              <a:ext cx="679450" cy="1586865"/>
            </a:xfrm>
            <a:custGeom>
              <a:avLst/>
              <a:gdLst/>
              <a:ahLst/>
              <a:cxnLst/>
              <a:rect l="l" t="t" r="r" b="b"/>
              <a:pathLst>
                <a:path w="679450" h="1586864">
                  <a:moveTo>
                    <a:pt x="3809" y="394434"/>
                  </a:moveTo>
                  <a:lnTo>
                    <a:pt x="679450" y="0"/>
                  </a:lnTo>
                </a:path>
                <a:path w="679450" h="1586864">
                  <a:moveTo>
                    <a:pt x="679450" y="1586667"/>
                  </a:moveTo>
                  <a:lnTo>
                    <a:pt x="0" y="1194534"/>
                  </a:lnTo>
                  <a:lnTo>
                    <a:pt x="3809" y="394434"/>
                  </a:lnTo>
                </a:path>
              </a:pathLst>
            </a:custGeom>
            <a:ln w="125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457200" y="304800"/>
              <a:ext cx="8229600" cy="6187440"/>
            </a:xfrm>
            <a:custGeom>
              <a:avLst/>
              <a:gdLst/>
              <a:ahLst/>
              <a:cxnLst/>
              <a:rect l="l" t="t" r="r" b="b"/>
              <a:pathLst>
                <a:path w="8229600" h="6187440">
                  <a:moveTo>
                    <a:pt x="8229600" y="0"/>
                  </a:moveTo>
                  <a:lnTo>
                    <a:pt x="0" y="0"/>
                  </a:lnTo>
                  <a:lnTo>
                    <a:pt x="0" y="242557"/>
                  </a:lnTo>
                  <a:lnTo>
                    <a:pt x="0" y="344157"/>
                  </a:lnTo>
                  <a:lnTo>
                    <a:pt x="0" y="2383777"/>
                  </a:lnTo>
                  <a:lnTo>
                    <a:pt x="0" y="6187427"/>
                  </a:lnTo>
                  <a:lnTo>
                    <a:pt x="8229600" y="6187427"/>
                  </a:lnTo>
                  <a:lnTo>
                    <a:pt x="8229600" y="2383777"/>
                  </a:lnTo>
                  <a:lnTo>
                    <a:pt x="8229600" y="344157"/>
                  </a:lnTo>
                  <a:lnTo>
                    <a:pt x="8229600" y="242557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457199" y="332740"/>
              <a:ext cx="8229600" cy="6187440"/>
            </a:xfrm>
            <a:custGeom>
              <a:avLst/>
              <a:gdLst/>
              <a:ahLst/>
              <a:cxnLst/>
              <a:rect l="l" t="t" r="r" b="b"/>
              <a:pathLst>
                <a:path w="8229600" h="6187440">
                  <a:moveTo>
                    <a:pt x="4114800" y="6187439"/>
                  </a:moveTo>
                  <a:lnTo>
                    <a:pt x="0" y="6187439"/>
                  </a:lnTo>
                  <a:lnTo>
                    <a:pt x="0" y="0"/>
                  </a:lnTo>
                  <a:lnTo>
                    <a:pt x="8229600" y="0"/>
                  </a:lnTo>
                  <a:lnTo>
                    <a:pt x="8229600" y="6187439"/>
                  </a:lnTo>
                  <a:lnTo>
                    <a:pt x="4114800" y="6187439"/>
                  </a:lnTo>
                  <a:close/>
                </a:path>
              </a:pathLst>
            </a:custGeom>
            <a:ln w="64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4560570" y="0"/>
              <a:ext cx="3680460" cy="676910"/>
            </a:xfrm>
            <a:custGeom>
              <a:avLst/>
              <a:gdLst/>
              <a:ahLst/>
              <a:cxnLst/>
              <a:rect l="l" t="t" r="r" b="b"/>
              <a:pathLst>
                <a:path w="3680459" h="676910">
                  <a:moveTo>
                    <a:pt x="3680459" y="0"/>
                  </a:moveTo>
                  <a:lnTo>
                    <a:pt x="0" y="0"/>
                  </a:lnTo>
                  <a:lnTo>
                    <a:pt x="0" y="676910"/>
                  </a:lnTo>
                  <a:lnTo>
                    <a:pt x="3680459" y="676910"/>
                  </a:lnTo>
                  <a:lnTo>
                    <a:pt x="3680459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4560570" y="0"/>
              <a:ext cx="3680460" cy="676910"/>
            </a:xfrm>
            <a:custGeom>
              <a:avLst/>
              <a:gdLst/>
              <a:ahLst/>
              <a:cxnLst/>
              <a:rect l="l" t="t" r="r" b="b"/>
              <a:pathLst>
                <a:path w="3680459" h="676910">
                  <a:moveTo>
                    <a:pt x="1840229" y="676910"/>
                  </a:moveTo>
                  <a:lnTo>
                    <a:pt x="0" y="676910"/>
                  </a:lnTo>
                  <a:lnTo>
                    <a:pt x="0" y="0"/>
                  </a:lnTo>
                </a:path>
                <a:path w="3680459" h="676910">
                  <a:moveTo>
                    <a:pt x="3680459" y="0"/>
                  </a:moveTo>
                  <a:lnTo>
                    <a:pt x="3680459" y="676910"/>
                  </a:lnTo>
                  <a:lnTo>
                    <a:pt x="1840229" y="676910"/>
                  </a:lnTo>
                </a:path>
              </a:pathLst>
            </a:custGeom>
            <a:ln w="15814">
              <a:solidFill>
                <a:srgbClr val="73A4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4649470" y="0"/>
              <a:ext cx="3505200" cy="600710"/>
            </a:xfrm>
            <a:custGeom>
              <a:avLst/>
              <a:gdLst/>
              <a:ahLst/>
              <a:cxnLst/>
              <a:rect l="l" t="t" r="r" b="b"/>
              <a:pathLst>
                <a:path w="3505200" h="600710">
                  <a:moveTo>
                    <a:pt x="3505200" y="0"/>
                  </a:moveTo>
                  <a:lnTo>
                    <a:pt x="0" y="0"/>
                  </a:lnTo>
                  <a:lnTo>
                    <a:pt x="0" y="600710"/>
                  </a:lnTo>
                  <a:lnTo>
                    <a:pt x="3505200" y="600710"/>
                  </a:lnTo>
                  <a:lnTo>
                    <a:pt x="3505200" y="0"/>
                  </a:lnTo>
                  <a:close/>
                </a:path>
              </a:pathLst>
            </a:custGeom>
            <a:solidFill>
              <a:srgbClr val="7067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8" name="object 148"/>
          <p:cNvSpPr txBox="1">
            <a:spLocks noGrp="1"/>
          </p:cNvSpPr>
          <p:nvPr>
            <p:ph type="title"/>
          </p:nvPr>
        </p:nvSpPr>
        <p:spPr>
          <a:xfrm>
            <a:off x="2674620" y="1082040"/>
            <a:ext cx="2611120" cy="137414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15900" marR="5080" indent="-203200">
              <a:lnSpc>
                <a:spcPct val="101099"/>
              </a:lnSpc>
              <a:spcBef>
                <a:spcPts val="40"/>
              </a:spcBef>
            </a:pPr>
            <a:r>
              <a:rPr sz="4400" b="1" dirty="0">
                <a:solidFill>
                  <a:srgbClr val="93C500"/>
                </a:solidFill>
                <a:latin typeface="Gothic Uralic"/>
                <a:cs typeface="Gothic Uralic"/>
              </a:rPr>
              <a:t>Effects</a:t>
            </a:r>
            <a:r>
              <a:rPr sz="4400" b="1" spc="-95" dirty="0">
                <a:solidFill>
                  <a:srgbClr val="93C500"/>
                </a:solidFill>
                <a:latin typeface="Gothic Uralic"/>
                <a:cs typeface="Gothic Uralic"/>
              </a:rPr>
              <a:t> </a:t>
            </a:r>
            <a:r>
              <a:rPr sz="4400" b="1" dirty="0">
                <a:solidFill>
                  <a:srgbClr val="93C500"/>
                </a:solidFill>
                <a:latin typeface="Gothic Uralic"/>
                <a:cs typeface="Gothic Uralic"/>
              </a:rPr>
              <a:t>on  </a:t>
            </a:r>
            <a:r>
              <a:rPr sz="4400" b="1" spc="-5" dirty="0">
                <a:solidFill>
                  <a:srgbClr val="93C500"/>
                </a:solidFill>
                <a:latin typeface="Gothic Uralic"/>
                <a:cs typeface="Gothic Uralic"/>
              </a:rPr>
              <a:t>Farming</a:t>
            </a:r>
            <a:endParaRPr sz="4400">
              <a:latin typeface="Gothic Uralic"/>
              <a:cs typeface="Gothic Uralic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862330" y="2763520"/>
            <a:ext cx="14541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204" dirty="0">
                <a:solidFill>
                  <a:srgbClr val="93C500"/>
                </a:solidFill>
                <a:latin typeface="Arial"/>
                <a:cs typeface="Arial"/>
              </a:rPr>
              <a:t></a:t>
            </a:r>
            <a:endParaRPr sz="1050">
              <a:latin typeface="Arial"/>
              <a:cs typeface="Arial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1135380" y="2744470"/>
            <a:ext cx="58070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3D3C2C"/>
                </a:solidFill>
                <a:latin typeface="Gothic Uralic"/>
                <a:cs typeface="Gothic Uralic"/>
              </a:rPr>
              <a:t>changes in the weather </a:t>
            </a:r>
            <a:r>
              <a:rPr sz="1400" dirty="0">
                <a:solidFill>
                  <a:srgbClr val="3D3C2C"/>
                </a:solidFill>
                <a:latin typeface="Gothic Uralic"/>
                <a:cs typeface="Gothic Uralic"/>
              </a:rPr>
              <a:t>affect </a:t>
            </a:r>
            <a:r>
              <a:rPr sz="1400" spc="-5" dirty="0">
                <a:solidFill>
                  <a:srgbClr val="3D3C2C"/>
                </a:solidFill>
                <a:latin typeface="Gothic Uralic"/>
                <a:cs typeface="Gothic Uralic"/>
              </a:rPr>
              <a:t>the growing </a:t>
            </a:r>
            <a:r>
              <a:rPr sz="1400" dirty="0">
                <a:solidFill>
                  <a:srgbClr val="3D3C2C"/>
                </a:solidFill>
                <a:latin typeface="Gothic Uralic"/>
                <a:cs typeface="Gothic Uralic"/>
              </a:rPr>
              <a:t>crops </a:t>
            </a:r>
            <a:r>
              <a:rPr sz="1400" spc="-5" dirty="0">
                <a:solidFill>
                  <a:srgbClr val="3D3C2C"/>
                </a:solidFill>
                <a:latin typeface="Gothic Uralic"/>
                <a:cs typeface="Gothic Uralic"/>
              </a:rPr>
              <a:t>around </a:t>
            </a:r>
            <a:r>
              <a:rPr sz="1400" dirty="0">
                <a:solidFill>
                  <a:srgbClr val="3D3C2C"/>
                </a:solidFill>
                <a:latin typeface="Gothic Uralic"/>
                <a:cs typeface="Gothic Uralic"/>
              </a:rPr>
              <a:t>the</a:t>
            </a:r>
            <a:r>
              <a:rPr sz="1400" spc="35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1400" spc="-5" dirty="0">
                <a:solidFill>
                  <a:srgbClr val="3D3C2C"/>
                </a:solidFill>
                <a:latin typeface="Gothic Uralic"/>
                <a:cs typeface="Gothic Uralic"/>
              </a:rPr>
              <a:t>world</a:t>
            </a:r>
            <a:endParaRPr sz="1400">
              <a:latin typeface="Gothic Uralic"/>
              <a:cs typeface="Gothic Uralic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862330" y="3234689"/>
            <a:ext cx="14541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204" dirty="0">
                <a:solidFill>
                  <a:srgbClr val="93C500"/>
                </a:solidFill>
                <a:latin typeface="Arial"/>
                <a:cs typeface="Arial"/>
              </a:rPr>
              <a:t></a:t>
            </a:r>
            <a:endParaRPr sz="1050">
              <a:latin typeface="Arial"/>
              <a:cs typeface="Arial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1135380" y="3215640"/>
            <a:ext cx="48240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3D3C2C"/>
                </a:solidFill>
                <a:latin typeface="Gothic Uralic"/>
                <a:cs typeface="Gothic Uralic"/>
              </a:rPr>
              <a:t>Crops </a:t>
            </a:r>
            <a:r>
              <a:rPr sz="1400" spc="-5" dirty="0">
                <a:solidFill>
                  <a:srgbClr val="3D3C2C"/>
                </a:solidFill>
                <a:latin typeface="Gothic Uralic"/>
                <a:cs typeface="Gothic Uralic"/>
              </a:rPr>
              <a:t>of wheat and rice grow well in high</a:t>
            </a:r>
            <a:r>
              <a:rPr sz="1400" spc="-10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1400" dirty="0">
                <a:solidFill>
                  <a:srgbClr val="3D3C2C"/>
                </a:solidFill>
                <a:latin typeface="Gothic Uralic"/>
                <a:cs typeface="Gothic Uralic"/>
              </a:rPr>
              <a:t>temperatures</a:t>
            </a:r>
            <a:endParaRPr sz="1400">
              <a:latin typeface="Gothic Uralic"/>
              <a:cs typeface="Gothic Uralic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862330" y="3705859"/>
            <a:ext cx="14541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204" dirty="0">
                <a:solidFill>
                  <a:srgbClr val="93C500"/>
                </a:solidFill>
                <a:latin typeface="Arial"/>
                <a:cs typeface="Arial"/>
              </a:rPr>
              <a:t></a:t>
            </a:r>
            <a:endParaRPr sz="1050">
              <a:latin typeface="Arial"/>
              <a:cs typeface="Arial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1135380" y="3686809"/>
            <a:ext cx="64839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3D3C2C"/>
                </a:solidFill>
                <a:latin typeface="Gothic Uralic"/>
                <a:cs typeface="Gothic Uralic"/>
              </a:rPr>
              <a:t>sugarcane and maize don’t survive </a:t>
            </a:r>
            <a:r>
              <a:rPr sz="1400" spc="-10" dirty="0">
                <a:solidFill>
                  <a:srgbClr val="3D3C2C"/>
                </a:solidFill>
                <a:latin typeface="Gothic Uralic"/>
                <a:cs typeface="Gothic Uralic"/>
              </a:rPr>
              <a:t>in </a:t>
            </a:r>
            <a:r>
              <a:rPr sz="1400" spc="-5" dirty="0">
                <a:solidFill>
                  <a:srgbClr val="3D3C2C"/>
                </a:solidFill>
                <a:latin typeface="Gothic Uralic"/>
                <a:cs typeface="Gothic Uralic"/>
              </a:rPr>
              <a:t>high </a:t>
            </a:r>
            <a:r>
              <a:rPr sz="1400" dirty="0">
                <a:solidFill>
                  <a:srgbClr val="3D3C2C"/>
                </a:solidFill>
                <a:latin typeface="Gothic Uralic"/>
                <a:cs typeface="Gothic Uralic"/>
              </a:rPr>
              <a:t>temperature and </a:t>
            </a:r>
            <a:r>
              <a:rPr sz="1400" spc="-5" dirty="0">
                <a:solidFill>
                  <a:srgbClr val="3D3C2C"/>
                </a:solidFill>
                <a:latin typeface="Gothic Uralic"/>
                <a:cs typeface="Gothic Uralic"/>
              </a:rPr>
              <a:t>end up</a:t>
            </a:r>
            <a:r>
              <a:rPr sz="1400" spc="55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1400" spc="-5" dirty="0">
                <a:solidFill>
                  <a:srgbClr val="3D3C2C"/>
                </a:solidFill>
                <a:latin typeface="Gothic Uralic"/>
                <a:cs typeface="Gothic Uralic"/>
              </a:rPr>
              <a:t>dying</a:t>
            </a:r>
            <a:endParaRPr sz="1400">
              <a:latin typeface="Gothic Uralic"/>
              <a:cs typeface="Gothic Uralic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862330" y="4177029"/>
            <a:ext cx="14541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204" dirty="0">
                <a:solidFill>
                  <a:srgbClr val="93C500"/>
                </a:solidFill>
                <a:latin typeface="Arial"/>
                <a:cs typeface="Arial"/>
              </a:rPr>
              <a:t></a:t>
            </a:r>
            <a:endParaRPr sz="1050">
              <a:latin typeface="Arial"/>
              <a:cs typeface="Arial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1135380" y="4157979"/>
            <a:ext cx="707263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881495" algn="l"/>
              </a:tabLst>
            </a:pPr>
            <a:r>
              <a:rPr sz="1400" spc="-5" dirty="0">
                <a:solidFill>
                  <a:srgbClr val="3D3C2C"/>
                </a:solidFill>
                <a:latin typeface="Gothic Uralic"/>
                <a:cs typeface="Gothic Uralic"/>
              </a:rPr>
              <a:t>F</a:t>
            </a:r>
            <a:r>
              <a:rPr sz="1400" dirty="0">
                <a:solidFill>
                  <a:srgbClr val="3D3C2C"/>
                </a:solidFill>
                <a:latin typeface="Gothic Uralic"/>
                <a:cs typeface="Gothic Uralic"/>
              </a:rPr>
              <a:t>u</a:t>
            </a:r>
            <a:r>
              <a:rPr sz="1400" spc="-10" dirty="0">
                <a:solidFill>
                  <a:srgbClr val="3D3C2C"/>
                </a:solidFill>
                <a:latin typeface="Gothic Uralic"/>
                <a:cs typeface="Gothic Uralic"/>
              </a:rPr>
              <a:t>rt</a:t>
            </a:r>
            <a:r>
              <a:rPr sz="1400" dirty="0">
                <a:solidFill>
                  <a:srgbClr val="3D3C2C"/>
                </a:solidFill>
                <a:latin typeface="Gothic Uralic"/>
                <a:cs typeface="Gothic Uralic"/>
              </a:rPr>
              <a:t>h</a:t>
            </a:r>
            <a:r>
              <a:rPr sz="1400" spc="-5" dirty="0">
                <a:solidFill>
                  <a:srgbClr val="3D3C2C"/>
                </a:solidFill>
                <a:latin typeface="Gothic Uralic"/>
                <a:cs typeface="Gothic Uralic"/>
              </a:rPr>
              <a:t>e</a:t>
            </a:r>
            <a:r>
              <a:rPr sz="1400" spc="-10" dirty="0">
                <a:solidFill>
                  <a:srgbClr val="3D3C2C"/>
                </a:solidFill>
                <a:latin typeface="Gothic Uralic"/>
                <a:cs typeface="Gothic Uralic"/>
              </a:rPr>
              <a:t>r</a:t>
            </a:r>
            <a:r>
              <a:rPr sz="1400" dirty="0">
                <a:solidFill>
                  <a:srgbClr val="3D3C2C"/>
                </a:solidFill>
                <a:latin typeface="Gothic Uralic"/>
                <a:cs typeface="Gothic Uralic"/>
              </a:rPr>
              <a:t>m</a:t>
            </a:r>
            <a:r>
              <a:rPr sz="1400" spc="-5" dirty="0">
                <a:solidFill>
                  <a:srgbClr val="3D3C2C"/>
                </a:solidFill>
                <a:latin typeface="Gothic Uralic"/>
                <a:cs typeface="Gothic Uralic"/>
              </a:rPr>
              <a:t>o</a:t>
            </a:r>
            <a:r>
              <a:rPr sz="1400" spc="-10" dirty="0">
                <a:solidFill>
                  <a:srgbClr val="3D3C2C"/>
                </a:solidFill>
                <a:latin typeface="Gothic Uralic"/>
                <a:cs typeface="Gothic Uralic"/>
              </a:rPr>
              <a:t>r</a:t>
            </a:r>
            <a:r>
              <a:rPr sz="1400" spc="-5" dirty="0">
                <a:solidFill>
                  <a:srgbClr val="3D3C2C"/>
                </a:solidFill>
                <a:latin typeface="Gothic Uralic"/>
                <a:cs typeface="Gothic Uralic"/>
              </a:rPr>
              <a:t>e</a:t>
            </a:r>
            <a:r>
              <a:rPr sz="1400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1400" spc="20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1400" dirty="0">
                <a:solidFill>
                  <a:srgbClr val="3D3C2C"/>
                </a:solidFill>
                <a:latin typeface="Gothic Uralic"/>
                <a:cs typeface="Gothic Uralic"/>
              </a:rPr>
              <a:t>c</a:t>
            </a:r>
            <a:r>
              <a:rPr sz="1400" spc="-10" dirty="0">
                <a:solidFill>
                  <a:srgbClr val="3D3C2C"/>
                </a:solidFill>
                <a:latin typeface="Gothic Uralic"/>
                <a:cs typeface="Gothic Uralic"/>
              </a:rPr>
              <a:t>h</a:t>
            </a:r>
            <a:r>
              <a:rPr sz="1400" dirty="0">
                <a:solidFill>
                  <a:srgbClr val="3D3C2C"/>
                </a:solidFill>
                <a:latin typeface="Gothic Uralic"/>
                <a:cs typeface="Gothic Uralic"/>
              </a:rPr>
              <a:t>a</a:t>
            </a:r>
            <a:r>
              <a:rPr sz="1400" spc="-10" dirty="0">
                <a:solidFill>
                  <a:srgbClr val="3D3C2C"/>
                </a:solidFill>
                <a:latin typeface="Gothic Uralic"/>
                <a:cs typeface="Gothic Uralic"/>
              </a:rPr>
              <a:t>n</a:t>
            </a:r>
            <a:r>
              <a:rPr sz="1400" dirty="0">
                <a:solidFill>
                  <a:srgbClr val="3D3C2C"/>
                </a:solidFill>
                <a:latin typeface="Gothic Uralic"/>
                <a:cs typeface="Gothic Uralic"/>
              </a:rPr>
              <a:t>g</a:t>
            </a:r>
            <a:r>
              <a:rPr sz="1400" spc="-5" dirty="0">
                <a:solidFill>
                  <a:srgbClr val="3D3C2C"/>
                </a:solidFill>
                <a:latin typeface="Gothic Uralic"/>
                <a:cs typeface="Gothic Uralic"/>
              </a:rPr>
              <a:t>e</a:t>
            </a:r>
            <a:r>
              <a:rPr sz="1400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1400" spc="20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1400" spc="-15" dirty="0">
                <a:solidFill>
                  <a:srgbClr val="3D3C2C"/>
                </a:solidFill>
                <a:latin typeface="Gothic Uralic"/>
                <a:cs typeface="Gothic Uralic"/>
              </a:rPr>
              <a:t>i</a:t>
            </a:r>
            <a:r>
              <a:rPr sz="1400" spc="-5" dirty="0">
                <a:solidFill>
                  <a:srgbClr val="3D3C2C"/>
                </a:solidFill>
                <a:latin typeface="Gothic Uralic"/>
                <a:cs typeface="Gothic Uralic"/>
              </a:rPr>
              <a:t>n</a:t>
            </a:r>
            <a:r>
              <a:rPr sz="1400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1400" spc="15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1400" dirty="0">
                <a:solidFill>
                  <a:srgbClr val="3D3C2C"/>
                </a:solidFill>
                <a:latin typeface="Gothic Uralic"/>
                <a:cs typeface="Gothic Uralic"/>
              </a:rPr>
              <a:t>t</a:t>
            </a:r>
            <a:r>
              <a:rPr sz="1400" spc="-10" dirty="0">
                <a:solidFill>
                  <a:srgbClr val="3D3C2C"/>
                </a:solidFill>
                <a:latin typeface="Gothic Uralic"/>
                <a:cs typeface="Gothic Uralic"/>
              </a:rPr>
              <a:t>h</a:t>
            </a:r>
            <a:r>
              <a:rPr sz="1400" spc="-5" dirty="0">
                <a:solidFill>
                  <a:srgbClr val="3D3C2C"/>
                </a:solidFill>
                <a:latin typeface="Gothic Uralic"/>
                <a:cs typeface="Gothic Uralic"/>
              </a:rPr>
              <a:t>e</a:t>
            </a:r>
            <a:r>
              <a:rPr sz="1400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1400" spc="10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1400" dirty="0">
                <a:solidFill>
                  <a:srgbClr val="3D3C2C"/>
                </a:solidFill>
                <a:latin typeface="Gothic Uralic"/>
                <a:cs typeface="Gothic Uralic"/>
              </a:rPr>
              <a:t>a</a:t>
            </a:r>
            <a:r>
              <a:rPr sz="1400" spc="5" dirty="0">
                <a:solidFill>
                  <a:srgbClr val="3D3C2C"/>
                </a:solidFill>
                <a:latin typeface="Gothic Uralic"/>
                <a:cs typeface="Gothic Uralic"/>
              </a:rPr>
              <a:t>mo</a:t>
            </a:r>
            <a:r>
              <a:rPr sz="1400" spc="-10" dirty="0">
                <a:solidFill>
                  <a:srgbClr val="3D3C2C"/>
                </a:solidFill>
                <a:latin typeface="Gothic Uralic"/>
                <a:cs typeface="Gothic Uralic"/>
              </a:rPr>
              <a:t>un</a:t>
            </a:r>
            <a:r>
              <a:rPr sz="1400" spc="-5" dirty="0">
                <a:solidFill>
                  <a:srgbClr val="3D3C2C"/>
                </a:solidFill>
                <a:latin typeface="Gothic Uralic"/>
                <a:cs typeface="Gothic Uralic"/>
              </a:rPr>
              <a:t>t</a:t>
            </a:r>
            <a:r>
              <a:rPr sz="1400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1400" spc="15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1400" spc="5" dirty="0">
                <a:solidFill>
                  <a:srgbClr val="3D3C2C"/>
                </a:solidFill>
                <a:latin typeface="Gothic Uralic"/>
                <a:cs typeface="Gothic Uralic"/>
              </a:rPr>
              <a:t>o</a:t>
            </a:r>
            <a:r>
              <a:rPr sz="1400" dirty="0">
                <a:solidFill>
                  <a:srgbClr val="3D3C2C"/>
                </a:solidFill>
                <a:latin typeface="Gothic Uralic"/>
                <a:cs typeface="Gothic Uralic"/>
              </a:rPr>
              <a:t>f </a:t>
            </a:r>
            <a:r>
              <a:rPr sz="1400" spc="10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1400" spc="-10" dirty="0">
                <a:solidFill>
                  <a:srgbClr val="3D3C2C"/>
                </a:solidFill>
                <a:latin typeface="Gothic Uralic"/>
                <a:cs typeface="Gothic Uralic"/>
              </a:rPr>
              <a:t>r</a:t>
            </a:r>
            <a:r>
              <a:rPr sz="1400" spc="-5" dirty="0">
                <a:solidFill>
                  <a:srgbClr val="3D3C2C"/>
                </a:solidFill>
                <a:latin typeface="Gothic Uralic"/>
                <a:cs typeface="Gothic Uralic"/>
              </a:rPr>
              <a:t>ain</a:t>
            </a:r>
            <a:r>
              <a:rPr sz="1400" dirty="0">
                <a:solidFill>
                  <a:srgbClr val="3D3C2C"/>
                </a:solidFill>
                <a:latin typeface="Gothic Uralic"/>
                <a:cs typeface="Gothic Uralic"/>
              </a:rPr>
              <a:t>f</a:t>
            </a:r>
            <a:r>
              <a:rPr sz="1400" spc="10" dirty="0">
                <a:solidFill>
                  <a:srgbClr val="3D3C2C"/>
                </a:solidFill>
                <a:latin typeface="Gothic Uralic"/>
                <a:cs typeface="Gothic Uralic"/>
              </a:rPr>
              <a:t>a</a:t>
            </a:r>
            <a:r>
              <a:rPr sz="1400" spc="-15" dirty="0">
                <a:solidFill>
                  <a:srgbClr val="3D3C2C"/>
                </a:solidFill>
                <a:latin typeface="Gothic Uralic"/>
                <a:cs typeface="Gothic Uralic"/>
              </a:rPr>
              <a:t>l</a:t>
            </a:r>
            <a:r>
              <a:rPr sz="1400" dirty="0">
                <a:solidFill>
                  <a:srgbClr val="3D3C2C"/>
                </a:solidFill>
                <a:latin typeface="Gothic Uralic"/>
                <a:cs typeface="Gothic Uralic"/>
              </a:rPr>
              <a:t>l </a:t>
            </a:r>
            <a:r>
              <a:rPr sz="1400" spc="10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1400" dirty="0">
                <a:solidFill>
                  <a:srgbClr val="3D3C2C"/>
                </a:solidFill>
                <a:latin typeface="Gothic Uralic"/>
                <a:cs typeface="Gothic Uralic"/>
              </a:rPr>
              <a:t>af</a:t>
            </a:r>
            <a:r>
              <a:rPr sz="1400" spc="5" dirty="0">
                <a:solidFill>
                  <a:srgbClr val="3D3C2C"/>
                </a:solidFill>
                <a:latin typeface="Gothic Uralic"/>
                <a:cs typeface="Gothic Uralic"/>
              </a:rPr>
              <a:t>f</a:t>
            </a:r>
            <a:r>
              <a:rPr sz="1400" spc="-5" dirty="0">
                <a:solidFill>
                  <a:srgbClr val="3D3C2C"/>
                </a:solidFill>
                <a:latin typeface="Gothic Uralic"/>
                <a:cs typeface="Gothic Uralic"/>
              </a:rPr>
              <a:t>ect</a:t>
            </a:r>
            <a:r>
              <a:rPr sz="1400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1400" spc="15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1400" dirty="0">
                <a:solidFill>
                  <a:srgbClr val="3D3C2C"/>
                </a:solidFill>
                <a:latin typeface="Gothic Uralic"/>
                <a:cs typeface="Gothic Uralic"/>
              </a:rPr>
              <a:t>t</a:t>
            </a:r>
            <a:r>
              <a:rPr sz="1400" spc="-10" dirty="0">
                <a:solidFill>
                  <a:srgbClr val="3D3C2C"/>
                </a:solidFill>
                <a:latin typeface="Gothic Uralic"/>
                <a:cs typeface="Gothic Uralic"/>
              </a:rPr>
              <a:t>h</a:t>
            </a:r>
            <a:r>
              <a:rPr sz="1400" spc="-5" dirty="0">
                <a:solidFill>
                  <a:srgbClr val="3D3C2C"/>
                </a:solidFill>
                <a:latin typeface="Gothic Uralic"/>
                <a:cs typeface="Gothic Uralic"/>
              </a:rPr>
              <a:t>e</a:t>
            </a:r>
            <a:r>
              <a:rPr sz="1400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1400" spc="20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1400" dirty="0">
                <a:solidFill>
                  <a:srgbClr val="3D3C2C"/>
                </a:solidFill>
                <a:latin typeface="Gothic Uralic"/>
                <a:cs typeface="Gothic Uralic"/>
              </a:rPr>
              <a:t>g</a:t>
            </a:r>
            <a:r>
              <a:rPr sz="1400" spc="-20" dirty="0">
                <a:solidFill>
                  <a:srgbClr val="3D3C2C"/>
                </a:solidFill>
                <a:latin typeface="Gothic Uralic"/>
                <a:cs typeface="Gothic Uralic"/>
              </a:rPr>
              <a:t>r</a:t>
            </a:r>
            <a:r>
              <a:rPr sz="1400" spc="5" dirty="0">
                <a:solidFill>
                  <a:srgbClr val="3D3C2C"/>
                </a:solidFill>
                <a:latin typeface="Gothic Uralic"/>
                <a:cs typeface="Gothic Uralic"/>
              </a:rPr>
              <a:t>o</a:t>
            </a:r>
            <a:r>
              <a:rPr sz="1400" spc="-5" dirty="0">
                <a:solidFill>
                  <a:srgbClr val="3D3C2C"/>
                </a:solidFill>
                <a:latin typeface="Gothic Uralic"/>
                <a:cs typeface="Gothic Uralic"/>
              </a:rPr>
              <a:t>w</a:t>
            </a:r>
            <a:r>
              <a:rPr sz="1400" dirty="0">
                <a:solidFill>
                  <a:srgbClr val="3D3C2C"/>
                </a:solidFill>
                <a:latin typeface="Gothic Uralic"/>
                <a:cs typeface="Gothic Uralic"/>
              </a:rPr>
              <a:t>t</a:t>
            </a:r>
            <a:r>
              <a:rPr sz="1400" spc="-5" dirty="0">
                <a:solidFill>
                  <a:srgbClr val="3D3C2C"/>
                </a:solidFill>
                <a:latin typeface="Gothic Uralic"/>
                <a:cs typeface="Gothic Uralic"/>
              </a:rPr>
              <a:t>h</a:t>
            </a:r>
            <a:r>
              <a:rPr sz="1400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1400" spc="10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1400" spc="-5" dirty="0">
                <a:solidFill>
                  <a:srgbClr val="3D3C2C"/>
                </a:solidFill>
                <a:latin typeface="Gothic Uralic"/>
                <a:cs typeface="Gothic Uralic"/>
              </a:rPr>
              <a:t>l</a:t>
            </a:r>
            <a:r>
              <a:rPr sz="1400" dirty="0">
                <a:solidFill>
                  <a:srgbClr val="3D3C2C"/>
                </a:solidFill>
                <a:latin typeface="Gothic Uralic"/>
                <a:cs typeface="Gothic Uralic"/>
              </a:rPr>
              <a:t>ead</a:t>
            </a:r>
            <a:r>
              <a:rPr lang="en-IN" sz="1400" spc="-5" dirty="0" err="1">
                <a:solidFill>
                  <a:srgbClr val="3D3C2C"/>
                </a:solidFill>
                <a:latin typeface="Gothic Uralic"/>
                <a:cs typeface="Gothic Uralic"/>
              </a:rPr>
              <a:t>ing</a:t>
            </a:r>
            <a:r>
              <a:rPr lang="en-IN" sz="1400" spc="-5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1400" dirty="0">
                <a:solidFill>
                  <a:srgbClr val="3D3C2C"/>
                </a:solidFill>
                <a:latin typeface="Gothic Uralic"/>
                <a:cs typeface="Gothic Uralic"/>
              </a:rPr>
              <a:t>t</a:t>
            </a:r>
            <a:r>
              <a:rPr sz="1400" spc="-5" dirty="0">
                <a:solidFill>
                  <a:srgbClr val="3D3C2C"/>
                </a:solidFill>
                <a:latin typeface="Gothic Uralic"/>
                <a:cs typeface="Gothic Uralic"/>
              </a:rPr>
              <a:t>o</a:t>
            </a:r>
            <a:endParaRPr sz="1400" dirty="0">
              <a:latin typeface="Gothic Uralic"/>
              <a:cs typeface="Gothic Uralic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6920864" y="4155246"/>
            <a:ext cx="14757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3D3C2C"/>
                </a:solidFill>
                <a:latin typeface="Gothic Uralic"/>
                <a:cs typeface="Gothic Uralic"/>
              </a:rPr>
              <a:t>shortage of</a:t>
            </a:r>
            <a:r>
              <a:rPr sz="1400" spc="-40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1400" dirty="0">
                <a:solidFill>
                  <a:srgbClr val="3D3C2C"/>
                </a:solidFill>
                <a:latin typeface="Gothic Uralic"/>
                <a:cs typeface="Gothic Uralic"/>
              </a:rPr>
              <a:t>food</a:t>
            </a:r>
            <a:endParaRPr sz="1400" dirty="0">
              <a:latin typeface="Gothic Uralic"/>
              <a:cs typeface="Gothic Uralic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862330" y="5074920"/>
            <a:ext cx="14541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204" dirty="0">
                <a:solidFill>
                  <a:srgbClr val="93C500"/>
                </a:solidFill>
                <a:latin typeface="Arial"/>
                <a:cs typeface="Arial"/>
              </a:rPr>
              <a:t></a:t>
            </a:r>
            <a:endParaRPr sz="1050">
              <a:latin typeface="Arial"/>
              <a:cs typeface="Arial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1135380" y="5055870"/>
            <a:ext cx="695705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3D3C2C"/>
                </a:solidFill>
                <a:latin typeface="Gothic Uralic"/>
                <a:cs typeface="Gothic Uralic"/>
              </a:rPr>
              <a:t>South-Eastern </a:t>
            </a:r>
            <a:r>
              <a:rPr sz="1400" dirty="0">
                <a:solidFill>
                  <a:srgbClr val="3D3C2C"/>
                </a:solidFill>
                <a:latin typeface="Gothic Uralic"/>
                <a:cs typeface="Gothic Uralic"/>
              </a:rPr>
              <a:t>part </a:t>
            </a:r>
            <a:r>
              <a:rPr sz="1400" spc="-5" dirty="0">
                <a:solidFill>
                  <a:srgbClr val="3D3C2C"/>
                </a:solidFill>
                <a:latin typeface="Gothic Uralic"/>
                <a:cs typeface="Gothic Uralic"/>
              </a:rPr>
              <a:t>of the world </a:t>
            </a:r>
            <a:r>
              <a:rPr sz="1400" spc="-10" dirty="0">
                <a:solidFill>
                  <a:srgbClr val="3D3C2C"/>
                </a:solidFill>
                <a:latin typeface="Gothic Uralic"/>
                <a:cs typeface="Gothic Uralic"/>
              </a:rPr>
              <a:t>will </a:t>
            </a:r>
            <a:r>
              <a:rPr sz="1400" dirty="0">
                <a:solidFill>
                  <a:srgbClr val="3D3C2C"/>
                </a:solidFill>
                <a:latin typeface="Gothic Uralic"/>
                <a:cs typeface="Gothic Uralic"/>
              </a:rPr>
              <a:t>be affected as people </a:t>
            </a:r>
            <a:r>
              <a:rPr sz="1400" spc="-5" dirty="0">
                <a:solidFill>
                  <a:srgbClr val="3D3C2C"/>
                </a:solidFill>
                <a:latin typeface="Gothic Uralic"/>
                <a:cs typeface="Gothic Uralic"/>
              </a:rPr>
              <a:t>will suffer without</a:t>
            </a:r>
            <a:r>
              <a:rPr sz="1400" spc="75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1400" dirty="0">
                <a:solidFill>
                  <a:srgbClr val="3D3C2C"/>
                </a:solidFill>
                <a:latin typeface="Gothic Uralic"/>
                <a:cs typeface="Gothic Uralic"/>
              </a:rPr>
              <a:t>food</a:t>
            </a:r>
            <a:endParaRPr sz="1400">
              <a:latin typeface="Gothic Uralic"/>
              <a:cs typeface="Gothic Uralic"/>
            </a:endParaRPr>
          </a:p>
        </p:txBody>
      </p:sp>
      <p:grpSp>
        <p:nvGrpSpPr>
          <p:cNvPr id="160" name="object 160"/>
          <p:cNvGrpSpPr/>
          <p:nvPr/>
        </p:nvGrpSpPr>
        <p:grpSpPr>
          <a:xfrm>
            <a:off x="709929" y="575310"/>
            <a:ext cx="7797800" cy="2235247"/>
            <a:chOff x="709929" y="575310"/>
            <a:chExt cx="7797800" cy="2235247"/>
          </a:xfrm>
        </p:grpSpPr>
        <p:sp>
          <p:nvSpPr>
            <p:cNvPr id="161" name="object 161"/>
            <p:cNvSpPr/>
            <p:nvPr/>
          </p:nvSpPr>
          <p:spPr>
            <a:xfrm>
              <a:off x="5643879" y="786130"/>
              <a:ext cx="2863850" cy="17145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709929" y="575310"/>
              <a:ext cx="1817370" cy="2141220"/>
            </a:xfrm>
            <a:custGeom>
              <a:avLst/>
              <a:gdLst/>
              <a:ahLst/>
              <a:cxnLst/>
              <a:rect l="l" t="t" r="r" b="b"/>
              <a:pathLst>
                <a:path w="1817370" h="2141220">
                  <a:moveTo>
                    <a:pt x="1817370" y="0"/>
                  </a:moveTo>
                  <a:lnTo>
                    <a:pt x="0" y="0"/>
                  </a:lnTo>
                  <a:lnTo>
                    <a:pt x="0" y="2141219"/>
                  </a:lnTo>
                  <a:lnTo>
                    <a:pt x="1817370" y="2141219"/>
                  </a:lnTo>
                  <a:close/>
                </a:path>
              </a:pathLst>
            </a:custGeom>
            <a:solidFill>
              <a:srgbClr val="333333">
                <a:alpha val="64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821054" y="668067"/>
              <a:ext cx="1817370" cy="214249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84291" y="436880"/>
            <a:ext cx="26111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solidFill>
                  <a:srgbClr val="93C500"/>
                </a:solidFill>
                <a:latin typeface="Gothic Uralic"/>
                <a:cs typeface="Gothic Uralic"/>
              </a:rPr>
              <a:t>Effects</a:t>
            </a:r>
            <a:r>
              <a:rPr sz="4400" b="1" spc="-75" dirty="0">
                <a:solidFill>
                  <a:srgbClr val="93C500"/>
                </a:solidFill>
                <a:latin typeface="Gothic Uralic"/>
                <a:cs typeface="Gothic Uralic"/>
              </a:rPr>
              <a:t> </a:t>
            </a:r>
            <a:r>
              <a:rPr sz="4400" b="1" spc="-5" dirty="0">
                <a:solidFill>
                  <a:srgbClr val="93C500"/>
                </a:solidFill>
                <a:latin typeface="Gothic Uralic"/>
                <a:cs typeface="Gothic Uralic"/>
              </a:rPr>
              <a:t>on</a:t>
            </a:r>
            <a:endParaRPr sz="4400" dirty="0">
              <a:latin typeface="Gothic Uralic"/>
              <a:cs typeface="Gothic Ural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4719" y="2618739"/>
            <a:ext cx="162560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235" dirty="0">
                <a:solidFill>
                  <a:srgbClr val="93C500"/>
                </a:solidFill>
                <a:latin typeface="Arial"/>
                <a:cs typeface="Arial"/>
              </a:rPr>
              <a:t>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4719" y="2983229"/>
            <a:ext cx="162560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235" dirty="0">
                <a:solidFill>
                  <a:srgbClr val="93C500"/>
                </a:solidFill>
                <a:latin typeface="Arial"/>
                <a:cs typeface="Arial"/>
              </a:rPr>
              <a:t>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4719" y="3346450"/>
            <a:ext cx="162560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235" dirty="0">
                <a:solidFill>
                  <a:srgbClr val="93C500"/>
                </a:solidFill>
                <a:latin typeface="Arial"/>
                <a:cs typeface="Arial"/>
              </a:rPr>
              <a:t>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4719" y="4022090"/>
            <a:ext cx="162560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235" dirty="0">
                <a:solidFill>
                  <a:srgbClr val="93C500"/>
                </a:solidFill>
                <a:latin typeface="Arial"/>
                <a:cs typeface="Arial"/>
              </a:rPr>
              <a:t>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4719" y="4380229"/>
            <a:ext cx="162560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235" dirty="0">
                <a:solidFill>
                  <a:srgbClr val="93C500"/>
                </a:solidFill>
                <a:latin typeface="Arial"/>
                <a:cs typeface="Arial"/>
              </a:rPr>
              <a:t>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07769" y="1016000"/>
            <a:ext cx="7458075" cy="3611879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162175" marR="2648585" indent="-482600">
              <a:lnSpc>
                <a:spcPct val="101099"/>
              </a:lnSpc>
              <a:spcBef>
                <a:spcPts val="40"/>
              </a:spcBef>
            </a:pPr>
            <a:r>
              <a:rPr sz="4400" b="1" spc="-5" dirty="0">
                <a:solidFill>
                  <a:srgbClr val="93C500"/>
                </a:solidFill>
                <a:latin typeface="Gothic Uralic"/>
                <a:cs typeface="Gothic Uralic"/>
              </a:rPr>
              <a:t>People</a:t>
            </a:r>
            <a:r>
              <a:rPr sz="4400" b="1" spc="-50" dirty="0">
                <a:solidFill>
                  <a:srgbClr val="93C500"/>
                </a:solidFill>
                <a:latin typeface="Gothic Uralic"/>
                <a:cs typeface="Gothic Uralic"/>
              </a:rPr>
              <a:t> </a:t>
            </a:r>
            <a:r>
              <a:rPr sz="4400" b="1" spc="-10" dirty="0">
                <a:solidFill>
                  <a:srgbClr val="93C500"/>
                </a:solidFill>
                <a:latin typeface="Gothic Uralic"/>
                <a:cs typeface="Gothic Uralic"/>
              </a:rPr>
              <a:t>and  </a:t>
            </a:r>
            <a:r>
              <a:rPr sz="4400" b="1" spc="-5" dirty="0">
                <a:solidFill>
                  <a:srgbClr val="93C500"/>
                </a:solidFill>
                <a:latin typeface="Gothic Uralic"/>
                <a:cs typeface="Gothic Uralic"/>
              </a:rPr>
              <a:t>Animals</a:t>
            </a:r>
            <a:endParaRPr sz="4400" dirty="0">
              <a:latin typeface="Gothic Uralic"/>
              <a:cs typeface="Gothic Uralic"/>
            </a:endParaRPr>
          </a:p>
          <a:p>
            <a:pPr marL="68580" marR="311150" indent="-55880">
              <a:lnSpc>
                <a:spcPct val="149000"/>
              </a:lnSpc>
              <a:spcBef>
                <a:spcPts val="900"/>
              </a:spcBef>
            </a:pPr>
            <a:r>
              <a:rPr sz="1600" spc="-10" dirty="0">
                <a:solidFill>
                  <a:srgbClr val="3D3C2C"/>
                </a:solidFill>
                <a:latin typeface="Gothic Uralic"/>
                <a:cs typeface="Gothic Uralic"/>
              </a:rPr>
              <a:t>Changes </a:t>
            </a:r>
            <a:r>
              <a:rPr sz="1600" dirty="0">
                <a:solidFill>
                  <a:srgbClr val="3D3C2C"/>
                </a:solidFill>
                <a:latin typeface="Gothic Uralic"/>
                <a:cs typeface="Gothic Uralic"/>
              </a:rPr>
              <a:t>make it </a:t>
            </a:r>
            <a:r>
              <a:rPr sz="1600" spc="-10" dirty="0">
                <a:solidFill>
                  <a:srgbClr val="3D3C2C"/>
                </a:solidFill>
                <a:latin typeface="Gothic Uralic"/>
                <a:cs typeface="Gothic Uralic"/>
              </a:rPr>
              <a:t>hard </a:t>
            </a:r>
            <a:r>
              <a:rPr sz="1600" spc="-5" dirty="0">
                <a:solidFill>
                  <a:srgbClr val="3D3C2C"/>
                </a:solidFill>
                <a:latin typeface="Gothic Uralic"/>
                <a:cs typeface="Gothic Uralic"/>
              </a:rPr>
              <a:t>for humans to adjust and adapt </a:t>
            </a:r>
            <a:r>
              <a:rPr sz="1600" spc="-10" dirty="0">
                <a:solidFill>
                  <a:srgbClr val="3D3C2C"/>
                </a:solidFill>
                <a:latin typeface="Gothic Uralic"/>
                <a:cs typeface="Gothic Uralic"/>
              </a:rPr>
              <a:t>to </a:t>
            </a:r>
            <a:r>
              <a:rPr sz="1600" spc="-5" dirty="0">
                <a:solidFill>
                  <a:srgbClr val="3D3C2C"/>
                </a:solidFill>
                <a:latin typeface="Gothic Uralic"/>
                <a:cs typeface="Gothic Uralic"/>
              </a:rPr>
              <a:t>climate  Avoiding all </a:t>
            </a:r>
            <a:r>
              <a:rPr sz="1600" spc="-10" dirty="0">
                <a:solidFill>
                  <a:srgbClr val="3D3C2C"/>
                </a:solidFill>
                <a:latin typeface="Gothic Uralic"/>
                <a:cs typeface="Gothic Uralic"/>
              </a:rPr>
              <a:t>the </a:t>
            </a:r>
            <a:r>
              <a:rPr sz="1600" spc="-5" dirty="0">
                <a:solidFill>
                  <a:srgbClr val="3D3C2C"/>
                </a:solidFill>
                <a:latin typeface="Gothic Uralic"/>
                <a:cs typeface="Gothic Uralic"/>
              </a:rPr>
              <a:t>disasters moving from </a:t>
            </a:r>
            <a:r>
              <a:rPr sz="1600" spc="-10" dirty="0">
                <a:solidFill>
                  <a:srgbClr val="3D3C2C"/>
                </a:solidFill>
                <a:latin typeface="Gothic Uralic"/>
                <a:cs typeface="Gothic Uralic"/>
              </a:rPr>
              <a:t>one </a:t>
            </a:r>
            <a:r>
              <a:rPr sz="1600" spc="-5" dirty="0">
                <a:solidFill>
                  <a:srgbClr val="3D3C2C"/>
                </a:solidFill>
                <a:latin typeface="Gothic Uralic"/>
                <a:cs typeface="Gothic Uralic"/>
              </a:rPr>
              <a:t>place to </a:t>
            </a:r>
            <a:r>
              <a:rPr sz="1600" spc="-10" dirty="0">
                <a:solidFill>
                  <a:srgbClr val="3D3C2C"/>
                </a:solidFill>
                <a:latin typeface="Gothic Uralic"/>
                <a:cs typeface="Gothic Uralic"/>
              </a:rPr>
              <a:t>another </a:t>
            </a:r>
            <a:r>
              <a:rPr sz="1600" spc="-5" dirty="0">
                <a:solidFill>
                  <a:srgbClr val="3D3C2C"/>
                </a:solidFill>
                <a:latin typeface="Gothic Uralic"/>
                <a:cs typeface="Gothic Uralic"/>
              </a:rPr>
              <a:t>will be</a:t>
            </a:r>
            <a:r>
              <a:rPr sz="1600" spc="90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1600" spc="-10" dirty="0">
                <a:solidFill>
                  <a:srgbClr val="3D3C2C"/>
                </a:solidFill>
                <a:latin typeface="Gothic Uralic"/>
                <a:cs typeface="Gothic Uralic"/>
              </a:rPr>
              <a:t>hard</a:t>
            </a:r>
            <a:endParaRPr sz="1600" dirty="0">
              <a:latin typeface="Gothic Uralic"/>
              <a:cs typeface="Gothic Uralic"/>
            </a:endParaRPr>
          </a:p>
          <a:p>
            <a:pPr marL="12700" marR="5080" indent="55880">
              <a:lnSpc>
                <a:spcPct val="128600"/>
              </a:lnSpc>
              <a:spcBef>
                <a:spcPts val="390"/>
              </a:spcBef>
            </a:pPr>
            <a:r>
              <a:rPr sz="1600" dirty="0">
                <a:solidFill>
                  <a:srgbClr val="3D3C2C"/>
                </a:solidFill>
                <a:latin typeface="Gothic Uralic"/>
                <a:cs typeface="Gothic Uralic"/>
              </a:rPr>
              <a:t>while </a:t>
            </a:r>
            <a:r>
              <a:rPr sz="1600" spc="-10" dirty="0">
                <a:solidFill>
                  <a:srgbClr val="3D3C2C"/>
                </a:solidFill>
                <a:latin typeface="Gothic Uralic"/>
                <a:cs typeface="Gothic Uralic"/>
              </a:rPr>
              <a:t>weather </a:t>
            </a:r>
            <a:r>
              <a:rPr sz="1600" spc="-5" dirty="0">
                <a:solidFill>
                  <a:srgbClr val="3D3C2C"/>
                </a:solidFill>
                <a:latin typeface="Gothic Uralic"/>
                <a:cs typeface="Gothic Uralic"/>
              </a:rPr>
              <a:t>and temperature </a:t>
            </a:r>
            <a:r>
              <a:rPr sz="1600" spc="-10" dirty="0">
                <a:solidFill>
                  <a:srgbClr val="3D3C2C"/>
                </a:solidFill>
                <a:latin typeface="Gothic Uralic"/>
                <a:cs typeface="Gothic Uralic"/>
              </a:rPr>
              <a:t>changes, </a:t>
            </a:r>
            <a:r>
              <a:rPr sz="1600" spc="-5" dirty="0">
                <a:solidFill>
                  <a:srgbClr val="3D3C2C"/>
                </a:solidFill>
                <a:latin typeface="Gothic Uralic"/>
                <a:cs typeface="Gothic Uralic"/>
              </a:rPr>
              <a:t>the homes </a:t>
            </a:r>
            <a:r>
              <a:rPr sz="1600" spc="-10" dirty="0">
                <a:solidFill>
                  <a:srgbClr val="3D3C2C"/>
                </a:solidFill>
                <a:latin typeface="Gothic Uralic"/>
                <a:cs typeface="Gothic Uralic"/>
              </a:rPr>
              <a:t>of </a:t>
            </a:r>
            <a:r>
              <a:rPr sz="1600" spc="-5" dirty="0">
                <a:solidFill>
                  <a:srgbClr val="3D3C2C"/>
                </a:solidFill>
                <a:latin typeface="Gothic Uralic"/>
                <a:cs typeface="Gothic Uralic"/>
              </a:rPr>
              <a:t>plants and animals  will be</a:t>
            </a:r>
            <a:r>
              <a:rPr sz="1600" spc="-10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1600" spc="-5" dirty="0">
                <a:solidFill>
                  <a:srgbClr val="3D3C2C"/>
                </a:solidFill>
                <a:latin typeface="Gothic Uralic"/>
                <a:cs typeface="Gothic Uralic"/>
              </a:rPr>
              <a:t>affected</a:t>
            </a:r>
            <a:endParaRPr sz="1600" dirty="0">
              <a:latin typeface="Gothic Uralic"/>
              <a:cs typeface="Gothic Uralic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600" spc="-5" dirty="0">
                <a:solidFill>
                  <a:srgbClr val="3D3C2C"/>
                </a:solidFill>
                <a:latin typeface="Gothic Uralic"/>
                <a:cs typeface="Gothic Uralic"/>
              </a:rPr>
              <a:t>Moving ocean animals </a:t>
            </a:r>
            <a:r>
              <a:rPr sz="1600" dirty="0">
                <a:solidFill>
                  <a:srgbClr val="3D3C2C"/>
                </a:solidFill>
                <a:latin typeface="Gothic Uralic"/>
                <a:cs typeface="Gothic Uralic"/>
              </a:rPr>
              <a:t>like </a:t>
            </a:r>
            <a:r>
              <a:rPr sz="1600" spc="-5" dirty="0">
                <a:solidFill>
                  <a:srgbClr val="3D3C2C"/>
                </a:solidFill>
                <a:latin typeface="Gothic Uralic"/>
                <a:cs typeface="Gothic Uralic"/>
              </a:rPr>
              <a:t>seals </a:t>
            </a:r>
            <a:r>
              <a:rPr sz="1600" dirty="0">
                <a:solidFill>
                  <a:srgbClr val="3D3C2C"/>
                </a:solidFill>
                <a:latin typeface="Gothic Uralic"/>
                <a:cs typeface="Gothic Uralic"/>
              </a:rPr>
              <a:t>will </a:t>
            </a:r>
            <a:r>
              <a:rPr sz="1600" spc="-5" dirty="0">
                <a:solidFill>
                  <a:srgbClr val="3D3C2C"/>
                </a:solidFill>
                <a:latin typeface="Gothic Uralic"/>
                <a:cs typeface="Gothic Uralic"/>
              </a:rPr>
              <a:t>be</a:t>
            </a:r>
            <a:r>
              <a:rPr sz="1600" spc="-20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1600" spc="-10" dirty="0">
                <a:solidFill>
                  <a:srgbClr val="3D3C2C"/>
                </a:solidFill>
                <a:latin typeface="Gothic Uralic"/>
                <a:cs typeface="Gothic Uralic"/>
              </a:rPr>
              <a:t>hard</a:t>
            </a:r>
            <a:endParaRPr sz="1600" dirty="0">
              <a:latin typeface="Gothic Uralic"/>
              <a:cs typeface="Gothic Uralic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1600" spc="-10" dirty="0">
                <a:solidFill>
                  <a:srgbClr val="3D3C2C"/>
                </a:solidFill>
                <a:latin typeface="Gothic Uralic"/>
                <a:cs typeface="Gothic Uralic"/>
              </a:rPr>
              <a:t>New </a:t>
            </a:r>
            <a:r>
              <a:rPr sz="1600" spc="-5" dirty="0">
                <a:solidFill>
                  <a:srgbClr val="3D3C2C"/>
                </a:solidFill>
                <a:latin typeface="Gothic Uralic"/>
                <a:cs typeface="Gothic Uralic"/>
              </a:rPr>
              <a:t>homes for animals </a:t>
            </a:r>
            <a:r>
              <a:rPr sz="1600" dirty="0">
                <a:solidFill>
                  <a:srgbClr val="3D3C2C"/>
                </a:solidFill>
                <a:latin typeface="Gothic Uralic"/>
                <a:cs typeface="Gothic Uralic"/>
              </a:rPr>
              <a:t>may </a:t>
            </a:r>
            <a:r>
              <a:rPr sz="1600" spc="-5" dirty="0">
                <a:solidFill>
                  <a:srgbClr val="3D3C2C"/>
                </a:solidFill>
                <a:latin typeface="Gothic Uralic"/>
                <a:cs typeface="Gothic Uralic"/>
              </a:rPr>
              <a:t>not be safe causing </a:t>
            </a:r>
            <a:r>
              <a:rPr sz="1600" dirty="0">
                <a:solidFill>
                  <a:srgbClr val="3D3C2C"/>
                </a:solidFill>
                <a:latin typeface="Gothic Uralic"/>
                <a:cs typeface="Gothic Uralic"/>
              </a:rPr>
              <a:t>loss in </a:t>
            </a:r>
            <a:r>
              <a:rPr sz="1600" spc="-5" dirty="0">
                <a:solidFill>
                  <a:srgbClr val="3D3C2C"/>
                </a:solidFill>
                <a:latin typeface="Gothic Uralic"/>
                <a:cs typeface="Gothic Uralic"/>
              </a:rPr>
              <a:t>animal</a:t>
            </a:r>
            <a:r>
              <a:rPr sz="1600" spc="-30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1400" dirty="0">
                <a:solidFill>
                  <a:srgbClr val="3D3C2C"/>
                </a:solidFill>
                <a:latin typeface="Gothic Uralic"/>
                <a:cs typeface="Gothic Uralic"/>
              </a:rPr>
              <a:t>population</a:t>
            </a:r>
            <a:endParaRPr sz="1400" dirty="0">
              <a:latin typeface="Gothic Uralic"/>
              <a:cs typeface="Gothic Ural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91579" y="553719"/>
            <a:ext cx="2030729" cy="39992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5350" y="560069"/>
            <a:ext cx="1812289" cy="37922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89650" y="4766309"/>
            <a:ext cx="2067559" cy="14630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1410" y="1014729"/>
            <a:ext cx="67214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4000" b="1" spc="-5" dirty="0">
                <a:solidFill>
                  <a:srgbClr val="93C500"/>
                </a:solidFill>
                <a:latin typeface="Gothic Uralic"/>
                <a:cs typeface="Gothic Uralic"/>
              </a:rPr>
              <a:t>Concept Of </a:t>
            </a:r>
            <a:r>
              <a:rPr sz="4000" b="1" spc="-5" dirty="0">
                <a:solidFill>
                  <a:srgbClr val="93C500"/>
                </a:solidFill>
                <a:latin typeface="Gothic Uralic"/>
                <a:cs typeface="Gothic Uralic"/>
              </a:rPr>
              <a:t>Greenhouse</a:t>
            </a:r>
            <a:r>
              <a:rPr sz="4000" b="1" spc="-45" dirty="0">
                <a:solidFill>
                  <a:srgbClr val="93C500"/>
                </a:solidFill>
                <a:latin typeface="Gothic Uralic"/>
                <a:cs typeface="Gothic Uralic"/>
              </a:rPr>
              <a:t> </a:t>
            </a:r>
            <a:r>
              <a:rPr sz="4000" b="1" spc="-10" dirty="0">
                <a:solidFill>
                  <a:srgbClr val="93C500"/>
                </a:solidFill>
                <a:latin typeface="Gothic Uralic"/>
                <a:cs typeface="Gothic Uralic"/>
              </a:rPr>
              <a:t>Effect</a:t>
            </a:r>
            <a:r>
              <a:rPr sz="4000" spc="-10" dirty="0">
                <a:solidFill>
                  <a:srgbClr val="93C500"/>
                </a:solidFill>
              </a:rPr>
              <a:t>?</a:t>
            </a:r>
            <a:endParaRPr sz="4000" dirty="0">
              <a:latin typeface="Gothic Uralic"/>
              <a:cs typeface="Gothic Ural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91589" y="1691639"/>
            <a:ext cx="180975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spc="275" dirty="0">
                <a:solidFill>
                  <a:srgbClr val="93C500"/>
                </a:solidFill>
                <a:latin typeface="Arial"/>
                <a:cs typeface="Arial"/>
              </a:rPr>
              <a:t></a:t>
            </a:r>
            <a:endParaRPr sz="13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1589" y="2157730"/>
            <a:ext cx="180975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spc="275" dirty="0">
                <a:solidFill>
                  <a:srgbClr val="93C500"/>
                </a:solidFill>
                <a:latin typeface="Arial"/>
                <a:cs typeface="Arial"/>
              </a:rPr>
              <a:t></a:t>
            </a:r>
            <a:endParaRPr sz="13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91589" y="3034030"/>
            <a:ext cx="180975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spc="275" dirty="0">
                <a:solidFill>
                  <a:srgbClr val="93C500"/>
                </a:solidFill>
                <a:latin typeface="Arial"/>
                <a:cs typeface="Arial"/>
              </a:rPr>
              <a:t></a:t>
            </a:r>
            <a:endParaRPr sz="13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91589" y="3909059"/>
            <a:ext cx="180975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spc="275" dirty="0">
                <a:solidFill>
                  <a:srgbClr val="93C500"/>
                </a:solidFill>
                <a:latin typeface="Arial"/>
                <a:cs typeface="Arial"/>
              </a:rPr>
              <a:t></a:t>
            </a:r>
            <a:endParaRPr sz="13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64639" y="1668779"/>
            <a:ext cx="6414770" cy="2926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3D3C2C"/>
                </a:solidFill>
                <a:latin typeface="Gothic Uralic"/>
                <a:cs typeface="Gothic Uralic"/>
              </a:rPr>
              <a:t>The word </a:t>
            </a:r>
            <a:r>
              <a:rPr sz="1800" spc="-10" dirty="0">
                <a:solidFill>
                  <a:srgbClr val="3D3C2C"/>
                </a:solidFill>
                <a:latin typeface="Gothic Uralic"/>
                <a:cs typeface="Gothic Uralic"/>
              </a:rPr>
              <a:t>greenhouse effect </a:t>
            </a:r>
            <a:r>
              <a:rPr sz="1800" spc="-5" dirty="0">
                <a:solidFill>
                  <a:srgbClr val="3D3C2C"/>
                </a:solidFill>
                <a:latin typeface="Gothic Uralic"/>
                <a:cs typeface="Gothic Uralic"/>
              </a:rPr>
              <a:t>holds two</a:t>
            </a:r>
            <a:r>
              <a:rPr sz="1800" spc="45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1800" spc="-5" dirty="0">
                <a:solidFill>
                  <a:srgbClr val="3D3C2C"/>
                </a:solidFill>
                <a:latin typeface="Gothic Uralic"/>
                <a:cs typeface="Gothic Uralic"/>
              </a:rPr>
              <a:t>meanings</a:t>
            </a:r>
            <a:endParaRPr sz="1800">
              <a:latin typeface="Gothic Uralic"/>
              <a:cs typeface="Gothic Uralic"/>
            </a:endParaRPr>
          </a:p>
          <a:p>
            <a:pPr marL="12700" marR="5080">
              <a:lnSpc>
                <a:spcPct val="149100"/>
              </a:lnSpc>
              <a:spcBef>
                <a:spcPts val="450"/>
              </a:spcBef>
            </a:pPr>
            <a:r>
              <a:rPr sz="1800" spc="-10" dirty="0">
                <a:solidFill>
                  <a:srgbClr val="3D3C2C"/>
                </a:solidFill>
                <a:latin typeface="Gothic Uralic"/>
                <a:cs typeface="Gothic Uralic"/>
              </a:rPr>
              <a:t>One </a:t>
            </a:r>
            <a:r>
              <a:rPr sz="1800" spc="-5" dirty="0">
                <a:solidFill>
                  <a:srgbClr val="3D3C2C"/>
                </a:solidFill>
                <a:latin typeface="Gothic Uralic"/>
                <a:cs typeface="Gothic Uralic"/>
              </a:rPr>
              <a:t>is the natural </a:t>
            </a:r>
            <a:r>
              <a:rPr sz="1800" spc="-10" dirty="0">
                <a:solidFill>
                  <a:srgbClr val="3D3C2C"/>
                </a:solidFill>
                <a:latin typeface="Gothic Uralic"/>
                <a:cs typeface="Gothic Uralic"/>
              </a:rPr>
              <a:t>greenhouse effect </a:t>
            </a:r>
            <a:r>
              <a:rPr sz="1800" spc="-5" dirty="0">
                <a:solidFill>
                  <a:srgbClr val="3D3C2C"/>
                </a:solidFill>
                <a:latin typeface="Gothic Uralic"/>
                <a:cs typeface="Gothic Uralic"/>
              </a:rPr>
              <a:t>that one that </a:t>
            </a:r>
            <a:r>
              <a:rPr sz="1800" spc="-10" dirty="0">
                <a:solidFill>
                  <a:srgbClr val="3D3C2C"/>
                </a:solidFill>
                <a:latin typeface="Gothic Uralic"/>
                <a:cs typeface="Gothic Uralic"/>
              </a:rPr>
              <a:t>keeps  </a:t>
            </a:r>
            <a:r>
              <a:rPr sz="1800" spc="-5" dirty="0">
                <a:solidFill>
                  <a:srgbClr val="3D3C2C"/>
                </a:solidFill>
                <a:latin typeface="Gothic Uralic"/>
                <a:cs typeface="Gothic Uralic"/>
              </a:rPr>
              <a:t>our Earths climate normal </a:t>
            </a:r>
            <a:r>
              <a:rPr sz="1800" spc="-10" dirty="0">
                <a:solidFill>
                  <a:srgbClr val="3D3C2C"/>
                </a:solidFill>
                <a:latin typeface="Gothic Uralic"/>
                <a:cs typeface="Gothic Uralic"/>
              </a:rPr>
              <a:t>and</a:t>
            </a:r>
            <a:r>
              <a:rPr sz="1800" spc="20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1800" spc="-5" dirty="0">
                <a:solidFill>
                  <a:srgbClr val="3D3C2C"/>
                </a:solidFill>
                <a:latin typeface="Gothic Uralic"/>
                <a:cs typeface="Gothic Uralic"/>
              </a:rPr>
              <a:t>comfortable</a:t>
            </a:r>
            <a:endParaRPr sz="1800">
              <a:latin typeface="Gothic Uralic"/>
              <a:cs typeface="Gothic Uralic"/>
            </a:endParaRPr>
          </a:p>
          <a:p>
            <a:pPr marL="12700" marR="5080">
              <a:lnSpc>
                <a:spcPct val="149100"/>
              </a:lnSpc>
              <a:spcBef>
                <a:spcPts val="455"/>
              </a:spcBef>
              <a:tabLst>
                <a:tab pos="3362325" algn="l"/>
                <a:tab pos="5081905" algn="l"/>
              </a:tabLst>
            </a:pPr>
            <a:r>
              <a:rPr sz="1800" spc="-5" dirty="0">
                <a:solidFill>
                  <a:srgbClr val="3D3C2C"/>
                </a:solidFill>
                <a:latin typeface="Gothic Uralic"/>
                <a:cs typeface="Gothic Uralic"/>
              </a:rPr>
              <a:t>On</a:t>
            </a:r>
            <a:r>
              <a:rPr sz="1800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1800" spc="-5" dirty="0">
                <a:solidFill>
                  <a:srgbClr val="3D3C2C"/>
                </a:solidFill>
                <a:latin typeface="Gothic Uralic"/>
                <a:cs typeface="Gothic Uralic"/>
              </a:rPr>
              <a:t> the</a:t>
            </a:r>
            <a:r>
              <a:rPr sz="1800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1800" spc="-10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1800" spc="-5" dirty="0">
                <a:solidFill>
                  <a:srgbClr val="3D3C2C"/>
                </a:solidFill>
                <a:latin typeface="Gothic Uralic"/>
                <a:cs typeface="Gothic Uralic"/>
              </a:rPr>
              <a:t>ot</a:t>
            </a:r>
            <a:r>
              <a:rPr sz="1800" spc="-15" dirty="0">
                <a:solidFill>
                  <a:srgbClr val="3D3C2C"/>
                </a:solidFill>
                <a:latin typeface="Gothic Uralic"/>
                <a:cs typeface="Gothic Uralic"/>
              </a:rPr>
              <a:t>h</a:t>
            </a:r>
            <a:r>
              <a:rPr sz="1800" spc="-20" dirty="0">
                <a:solidFill>
                  <a:srgbClr val="3D3C2C"/>
                </a:solidFill>
                <a:latin typeface="Gothic Uralic"/>
                <a:cs typeface="Gothic Uralic"/>
              </a:rPr>
              <a:t>e</a:t>
            </a:r>
            <a:r>
              <a:rPr sz="1800" spc="-5" dirty="0">
                <a:solidFill>
                  <a:srgbClr val="3D3C2C"/>
                </a:solidFill>
                <a:latin typeface="Gothic Uralic"/>
                <a:cs typeface="Gothic Uralic"/>
              </a:rPr>
              <a:t>r</a:t>
            </a:r>
            <a:r>
              <a:rPr sz="1800" dirty="0">
                <a:solidFill>
                  <a:srgbClr val="3D3C2C"/>
                </a:solidFill>
                <a:latin typeface="Gothic Uralic"/>
                <a:cs typeface="Gothic Uralic"/>
              </a:rPr>
              <a:t>  </a:t>
            </a:r>
            <a:r>
              <a:rPr sz="1800" spc="-15" dirty="0">
                <a:solidFill>
                  <a:srgbClr val="3D3C2C"/>
                </a:solidFill>
                <a:latin typeface="Gothic Uralic"/>
                <a:cs typeface="Gothic Uralic"/>
              </a:rPr>
              <a:t>h</a:t>
            </a:r>
            <a:r>
              <a:rPr sz="1800" spc="-5" dirty="0">
                <a:solidFill>
                  <a:srgbClr val="3D3C2C"/>
                </a:solidFill>
                <a:latin typeface="Gothic Uralic"/>
                <a:cs typeface="Gothic Uralic"/>
              </a:rPr>
              <a:t>a</a:t>
            </a:r>
            <a:r>
              <a:rPr sz="1800" spc="-10" dirty="0">
                <a:solidFill>
                  <a:srgbClr val="3D3C2C"/>
                </a:solidFill>
                <a:latin typeface="Gothic Uralic"/>
                <a:cs typeface="Gothic Uralic"/>
              </a:rPr>
              <a:t>n</a:t>
            </a:r>
            <a:r>
              <a:rPr sz="1800" dirty="0">
                <a:solidFill>
                  <a:srgbClr val="3D3C2C"/>
                </a:solidFill>
                <a:latin typeface="Gothic Uralic"/>
                <a:cs typeface="Gothic Uralic"/>
              </a:rPr>
              <a:t>d </a:t>
            </a:r>
            <a:r>
              <a:rPr sz="1800" spc="-5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1800" dirty="0">
                <a:solidFill>
                  <a:srgbClr val="3D3C2C"/>
                </a:solidFill>
                <a:latin typeface="Gothic Uralic"/>
                <a:cs typeface="Gothic Uralic"/>
              </a:rPr>
              <a:t>t</a:t>
            </a:r>
            <a:r>
              <a:rPr sz="1800" spc="-15" dirty="0">
                <a:solidFill>
                  <a:srgbClr val="3D3C2C"/>
                </a:solidFill>
                <a:latin typeface="Gothic Uralic"/>
                <a:cs typeface="Gothic Uralic"/>
              </a:rPr>
              <a:t>h</a:t>
            </a:r>
            <a:r>
              <a:rPr sz="1800" spc="-20" dirty="0">
                <a:solidFill>
                  <a:srgbClr val="3D3C2C"/>
                </a:solidFill>
                <a:latin typeface="Gothic Uralic"/>
                <a:cs typeface="Gothic Uralic"/>
              </a:rPr>
              <a:t>e</a:t>
            </a:r>
            <a:r>
              <a:rPr sz="1800" spc="-10" dirty="0">
                <a:solidFill>
                  <a:srgbClr val="3D3C2C"/>
                </a:solidFill>
                <a:latin typeface="Gothic Uralic"/>
                <a:cs typeface="Gothic Uralic"/>
              </a:rPr>
              <a:t>r</a:t>
            </a:r>
            <a:r>
              <a:rPr sz="1800" spc="-5" dirty="0">
                <a:solidFill>
                  <a:srgbClr val="3D3C2C"/>
                </a:solidFill>
                <a:latin typeface="Gothic Uralic"/>
                <a:cs typeface="Gothic Uralic"/>
              </a:rPr>
              <a:t>e</a:t>
            </a:r>
            <a:r>
              <a:rPr sz="1800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1800" spc="-10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1800" spc="-5" dirty="0">
                <a:solidFill>
                  <a:srgbClr val="3D3C2C"/>
                </a:solidFill>
                <a:latin typeface="Gothic Uralic"/>
                <a:cs typeface="Gothic Uralic"/>
              </a:rPr>
              <a:t>i</a:t>
            </a:r>
            <a:r>
              <a:rPr sz="1800" dirty="0">
                <a:solidFill>
                  <a:srgbClr val="3D3C2C"/>
                </a:solidFill>
                <a:latin typeface="Gothic Uralic"/>
                <a:cs typeface="Gothic Uralic"/>
              </a:rPr>
              <a:t>s	a </a:t>
            </a:r>
            <a:r>
              <a:rPr sz="1800" spc="-10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1800" dirty="0">
                <a:solidFill>
                  <a:srgbClr val="3D3C2C"/>
                </a:solidFill>
                <a:latin typeface="Gothic Uralic"/>
                <a:cs typeface="Gothic Uralic"/>
              </a:rPr>
              <a:t>m</a:t>
            </a:r>
            <a:r>
              <a:rPr sz="1800" spc="-10" dirty="0">
                <a:solidFill>
                  <a:srgbClr val="3D3C2C"/>
                </a:solidFill>
                <a:latin typeface="Gothic Uralic"/>
                <a:cs typeface="Gothic Uralic"/>
              </a:rPr>
              <a:t>a</a:t>
            </a:r>
            <a:r>
              <a:rPr sz="1800" spc="-5" dirty="0">
                <a:solidFill>
                  <a:srgbClr val="3D3C2C"/>
                </a:solidFill>
                <a:latin typeface="Gothic Uralic"/>
                <a:cs typeface="Gothic Uralic"/>
              </a:rPr>
              <a:t>n</a:t>
            </a:r>
            <a:r>
              <a:rPr sz="1800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1800" spc="-10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1800" dirty="0">
                <a:solidFill>
                  <a:srgbClr val="3D3C2C"/>
                </a:solidFill>
                <a:latin typeface="Gothic Uralic"/>
                <a:cs typeface="Gothic Uralic"/>
              </a:rPr>
              <a:t>m</a:t>
            </a:r>
            <a:r>
              <a:rPr sz="1800" spc="-5" dirty="0">
                <a:solidFill>
                  <a:srgbClr val="3D3C2C"/>
                </a:solidFill>
                <a:latin typeface="Gothic Uralic"/>
                <a:cs typeface="Gothic Uralic"/>
              </a:rPr>
              <a:t>ade</a:t>
            </a:r>
            <a:r>
              <a:rPr sz="1800" dirty="0">
                <a:solidFill>
                  <a:srgbClr val="3D3C2C"/>
                </a:solidFill>
                <a:latin typeface="Gothic Uralic"/>
                <a:cs typeface="Gothic Uralic"/>
              </a:rPr>
              <a:t>	</a:t>
            </a:r>
            <a:r>
              <a:rPr sz="1800" spc="-10" dirty="0">
                <a:solidFill>
                  <a:srgbClr val="3D3C2C"/>
                </a:solidFill>
                <a:latin typeface="Gothic Uralic"/>
                <a:cs typeface="Gothic Uralic"/>
              </a:rPr>
              <a:t>gr</a:t>
            </a:r>
            <a:r>
              <a:rPr sz="1800" spc="-20" dirty="0">
                <a:solidFill>
                  <a:srgbClr val="3D3C2C"/>
                </a:solidFill>
                <a:latin typeface="Gothic Uralic"/>
                <a:cs typeface="Gothic Uralic"/>
              </a:rPr>
              <a:t>e</a:t>
            </a:r>
            <a:r>
              <a:rPr sz="1800" spc="-5" dirty="0">
                <a:solidFill>
                  <a:srgbClr val="3D3C2C"/>
                </a:solidFill>
                <a:latin typeface="Gothic Uralic"/>
                <a:cs typeface="Gothic Uralic"/>
              </a:rPr>
              <a:t>e</a:t>
            </a:r>
            <a:r>
              <a:rPr sz="1800" spc="-15" dirty="0">
                <a:solidFill>
                  <a:srgbClr val="3D3C2C"/>
                </a:solidFill>
                <a:latin typeface="Gothic Uralic"/>
                <a:cs typeface="Gothic Uralic"/>
              </a:rPr>
              <a:t>nh</a:t>
            </a:r>
            <a:r>
              <a:rPr sz="1800" spc="-5" dirty="0">
                <a:solidFill>
                  <a:srgbClr val="3D3C2C"/>
                </a:solidFill>
                <a:latin typeface="Gothic Uralic"/>
                <a:cs typeface="Gothic Uralic"/>
              </a:rPr>
              <a:t>o</a:t>
            </a:r>
            <a:r>
              <a:rPr sz="1800" spc="-10" dirty="0">
                <a:solidFill>
                  <a:srgbClr val="3D3C2C"/>
                </a:solidFill>
                <a:latin typeface="Gothic Uralic"/>
                <a:cs typeface="Gothic Uralic"/>
              </a:rPr>
              <a:t>us</a:t>
            </a:r>
            <a:r>
              <a:rPr sz="1800" spc="-5" dirty="0">
                <a:solidFill>
                  <a:srgbClr val="3D3C2C"/>
                </a:solidFill>
                <a:latin typeface="Gothic Uralic"/>
                <a:cs typeface="Gothic Uralic"/>
              </a:rPr>
              <a:t>e  </a:t>
            </a:r>
            <a:r>
              <a:rPr sz="1800" spc="-10" dirty="0">
                <a:solidFill>
                  <a:srgbClr val="3D3C2C"/>
                </a:solidFill>
                <a:latin typeface="Gothic Uralic"/>
                <a:cs typeface="Gothic Uralic"/>
              </a:rPr>
              <a:t>effect </a:t>
            </a:r>
            <a:r>
              <a:rPr sz="1800" spc="-5" dirty="0">
                <a:solidFill>
                  <a:srgbClr val="3D3C2C"/>
                </a:solidFill>
                <a:latin typeface="Gothic Uralic"/>
                <a:cs typeface="Gothic Uralic"/>
              </a:rPr>
              <a:t>which is an </a:t>
            </a:r>
            <a:r>
              <a:rPr sz="1800" spc="-10" dirty="0">
                <a:solidFill>
                  <a:srgbClr val="3D3C2C"/>
                </a:solidFill>
                <a:latin typeface="Gothic Uralic"/>
                <a:cs typeface="Gothic Uralic"/>
              </a:rPr>
              <a:t>enhancement </a:t>
            </a:r>
            <a:r>
              <a:rPr sz="1800" spc="-5" dirty="0">
                <a:solidFill>
                  <a:srgbClr val="3D3C2C"/>
                </a:solidFill>
                <a:latin typeface="Gothic Uralic"/>
                <a:cs typeface="Gothic Uralic"/>
              </a:rPr>
              <a:t>of </a:t>
            </a:r>
            <a:r>
              <a:rPr sz="1800" spc="-10" dirty="0">
                <a:solidFill>
                  <a:srgbClr val="3D3C2C"/>
                </a:solidFill>
                <a:latin typeface="Gothic Uralic"/>
                <a:cs typeface="Gothic Uralic"/>
              </a:rPr>
              <a:t>natural</a:t>
            </a:r>
            <a:r>
              <a:rPr sz="1800" spc="95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1800" spc="-10" dirty="0">
                <a:solidFill>
                  <a:srgbClr val="3D3C2C"/>
                </a:solidFill>
                <a:latin typeface="Gothic Uralic"/>
                <a:cs typeface="Gothic Uralic"/>
              </a:rPr>
              <a:t>greenhouse</a:t>
            </a:r>
            <a:endParaRPr sz="1800">
              <a:latin typeface="Gothic Uralic"/>
              <a:cs typeface="Gothic Uralic"/>
            </a:endParaRPr>
          </a:p>
          <a:p>
            <a:pPr marL="12700" marR="5715">
              <a:lnSpc>
                <a:spcPct val="149100"/>
              </a:lnSpc>
              <a:spcBef>
                <a:spcPts val="450"/>
              </a:spcBef>
              <a:tabLst>
                <a:tab pos="843915" algn="l"/>
                <a:tab pos="1505585" algn="l"/>
                <a:tab pos="2503170" algn="l"/>
                <a:tab pos="3149600" algn="l"/>
                <a:tab pos="3799840" algn="l"/>
                <a:tab pos="5229860" algn="l"/>
                <a:tab pos="5950585" algn="l"/>
              </a:tabLst>
            </a:pPr>
            <a:r>
              <a:rPr sz="1800" dirty="0">
                <a:solidFill>
                  <a:srgbClr val="3D3C2C"/>
                </a:solidFill>
                <a:latin typeface="Gothic Uralic"/>
                <a:cs typeface="Gothic Uralic"/>
              </a:rPr>
              <a:t>m</a:t>
            </a:r>
            <a:r>
              <a:rPr sz="1800" spc="-5" dirty="0">
                <a:solidFill>
                  <a:srgbClr val="3D3C2C"/>
                </a:solidFill>
                <a:latin typeface="Gothic Uralic"/>
                <a:cs typeface="Gothic Uralic"/>
              </a:rPr>
              <a:t>ade</a:t>
            </a:r>
            <a:r>
              <a:rPr sz="1800" dirty="0">
                <a:solidFill>
                  <a:srgbClr val="3D3C2C"/>
                </a:solidFill>
                <a:latin typeface="Gothic Uralic"/>
                <a:cs typeface="Gothic Uralic"/>
              </a:rPr>
              <a:t>	f</a:t>
            </a:r>
            <a:r>
              <a:rPr sz="1800" spc="-10" dirty="0">
                <a:solidFill>
                  <a:srgbClr val="3D3C2C"/>
                </a:solidFill>
                <a:latin typeface="Gothic Uralic"/>
                <a:cs typeface="Gothic Uralic"/>
              </a:rPr>
              <a:t>r</a:t>
            </a:r>
            <a:r>
              <a:rPr sz="1800" spc="-15" dirty="0">
                <a:solidFill>
                  <a:srgbClr val="3D3C2C"/>
                </a:solidFill>
                <a:latin typeface="Gothic Uralic"/>
                <a:cs typeface="Gothic Uralic"/>
              </a:rPr>
              <a:t>o</a:t>
            </a:r>
            <a:r>
              <a:rPr sz="1800" dirty="0">
                <a:solidFill>
                  <a:srgbClr val="3D3C2C"/>
                </a:solidFill>
                <a:latin typeface="Gothic Uralic"/>
                <a:cs typeface="Gothic Uralic"/>
              </a:rPr>
              <a:t>m	b</a:t>
            </a:r>
            <a:r>
              <a:rPr sz="1800" spc="-10" dirty="0">
                <a:solidFill>
                  <a:srgbClr val="3D3C2C"/>
                </a:solidFill>
                <a:latin typeface="Gothic Uralic"/>
                <a:cs typeface="Gothic Uralic"/>
              </a:rPr>
              <a:t>ur</a:t>
            </a:r>
            <a:r>
              <a:rPr sz="1800" spc="-15" dirty="0">
                <a:solidFill>
                  <a:srgbClr val="3D3C2C"/>
                </a:solidFill>
                <a:latin typeface="Gothic Uralic"/>
                <a:cs typeface="Gothic Uralic"/>
              </a:rPr>
              <a:t>n</a:t>
            </a:r>
            <a:r>
              <a:rPr sz="1800" spc="-5" dirty="0">
                <a:solidFill>
                  <a:srgbClr val="3D3C2C"/>
                </a:solidFill>
                <a:latin typeface="Gothic Uralic"/>
                <a:cs typeface="Gothic Uralic"/>
              </a:rPr>
              <a:t>i</a:t>
            </a:r>
            <a:r>
              <a:rPr sz="1800" spc="-10" dirty="0">
                <a:solidFill>
                  <a:srgbClr val="3D3C2C"/>
                </a:solidFill>
                <a:latin typeface="Gothic Uralic"/>
                <a:cs typeface="Gothic Uralic"/>
              </a:rPr>
              <a:t>n</a:t>
            </a:r>
            <a:r>
              <a:rPr sz="1800" spc="-5" dirty="0">
                <a:solidFill>
                  <a:srgbClr val="3D3C2C"/>
                </a:solidFill>
                <a:latin typeface="Gothic Uralic"/>
                <a:cs typeface="Gothic Uralic"/>
              </a:rPr>
              <a:t>g</a:t>
            </a:r>
            <a:r>
              <a:rPr sz="1800" dirty="0">
                <a:solidFill>
                  <a:srgbClr val="3D3C2C"/>
                </a:solidFill>
                <a:latin typeface="Gothic Uralic"/>
                <a:cs typeface="Gothic Uralic"/>
              </a:rPr>
              <a:t>	f</a:t>
            </a:r>
            <a:r>
              <a:rPr sz="1800" spc="-15" dirty="0">
                <a:solidFill>
                  <a:srgbClr val="3D3C2C"/>
                </a:solidFill>
                <a:latin typeface="Gothic Uralic"/>
                <a:cs typeface="Gothic Uralic"/>
              </a:rPr>
              <a:t>o</a:t>
            </a:r>
            <a:r>
              <a:rPr sz="1800" dirty="0">
                <a:solidFill>
                  <a:srgbClr val="3D3C2C"/>
                </a:solidFill>
                <a:latin typeface="Gothic Uralic"/>
                <a:cs typeface="Gothic Uralic"/>
              </a:rPr>
              <a:t>s</a:t>
            </a:r>
            <a:r>
              <a:rPr sz="1800" spc="-10" dirty="0">
                <a:solidFill>
                  <a:srgbClr val="3D3C2C"/>
                </a:solidFill>
                <a:latin typeface="Gothic Uralic"/>
                <a:cs typeface="Gothic Uralic"/>
              </a:rPr>
              <a:t>s</a:t>
            </a:r>
            <a:r>
              <a:rPr sz="1800" spc="-5" dirty="0">
                <a:solidFill>
                  <a:srgbClr val="3D3C2C"/>
                </a:solidFill>
                <a:latin typeface="Gothic Uralic"/>
                <a:cs typeface="Gothic Uralic"/>
              </a:rPr>
              <a:t>i</a:t>
            </a:r>
            <a:r>
              <a:rPr sz="1800" dirty="0">
                <a:solidFill>
                  <a:srgbClr val="3D3C2C"/>
                </a:solidFill>
                <a:latin typeface="Gothic Uralic"/>
                <a:cs typeface="Gothic Uralic"/>
              </a:rPr>
              <a:t>l	f</a:t>
            </a:r>
            <a:r>
              <a:rPr sz="1800" spc="-10" dirty="0">
                <a:solidFill>
                  <a:srgbClr val="3D3C2C"/>
                </a:solidFill>
                <a:latin typeface="Gothic Uralic"/>
                <a:cs typeface="Gothic Uralic"/>
              </a:rPr>
              <a:t>u</a:t>
            </a:r>
            <a:r>
              <a:rPr sz="1800" spc="-20" dirty="0">
                <a:solidFill>
                  <a:srgbClr val="3D3C2C"/>
                </a:solidFill>
                <a:latin typeface="Gothic Uralic"/>
                <a:cs typeface="Gothic Uralic"/>
              </a:rPr>
              <a:t>e</a:t>
            </a:r>
            <a:r>
              <a:rPr sz="1800" spc="-5" dirty="0">
                <a:solidFill>
                  <a:srgbClr val="3D3C2C"/>
                </a:solidFill>
                <a:latin typeface="Gothic Uralic"/>
                <a:cs typeface="Gothic Uralic"/>
              </a:rPr>
              <a:t>l</a:t>
            </a:r>
            <a:r>
              <a:rPr sz="1800" dirty="0">
                <a:solidFill>
                  <a:srgbClr val="3D3C2C"/>
                </a:solidFill>
                <a:latin typeface="Gothic Uralic"/>
                <a:cs typeface="Gothic Uralic"/>
              </a:rPr>
              <a:t>s	</a:t>
            </a:r>
            <a:r>
              <a:rPr sz="1800" spc="-5" dirty="0">
                <a:solidFill>
                  <a:srgbClr val="3D3C2C"/>
                </a:solidFill>
                <a:latin typeface="Gothic Uralic"/>
                <a:cs typeface="Gothic Uralic"/>
              </a:rPr>
              <a:t>,</a:t>
            </a:r>
            <a:r>
              <a:rPr sz="1800" dirty="0">
                <a:solidFill>
                  <a:srgbClr val="3D3C2C"/>
                </a:solidFill>
                <a:latin typeface="Gothic Uralic"/>
                <a:cs typeface="Gothic Uralic"/>
              </a:rPr>
              <a:t>p</a:t>
            </a:r>
            <a:r>
              <a:rPr sz="1800" spc="-20" dirty="0">
                <a:solidFill>
                  <a:srgbClr val="3D3C2C"/>
                </a:solidFill>
                <a:latin typeface="Gothic Uralic"/>
                <a:cs typeface="Gothic Uralic"/>
              </a:rPr>
              <a:t>e</a:t>
            </a:r>
            <a:r>
              <a:rPr sz="1800" spc="-5" dirty="0">
                <a:solidFill>
                  <a:srgbClr val="3D3C2C"/>
                </a:solidFill>
                <a:latin typeface="Gothic Uralic"/>
                <a:cs typeface="Gothic Uralic"/>
              </a:rPr>
              <a:t>t</a:t>
            </a:r>
            <a:r>
              <a:rPr sz="1800" spc="-10" dirty="0">
                <a:solidFill>
                  <a:srgbClr val="3D3C2C"/>
                </a:solidFill>
                <a:latin typeface="Gothic Uralic"/>
                <a:cs typeface="Gothic Uralic"/>
              </a:rPr>
              <a:t>r</a:t>
            </a:r>
            <a:r>
              <a:rPr sz="1800" spc="-5" dirty="0">
                <a:solidFill>
                  <a:srgbClr val="3D3C2C"/>
                </a:solidFill>
                <a:latin typeface="Gothic Uralic"/>
                <a:cs typeface="Gothic Uralic"/>
              </a:rPr>
              <a:t>ol</a:t>
            </a:r>
            <a:r>
              <a:rPr sz="1800" spc="-10" dirty="0">
                <a:solidFill>
                  <a:srgbClr val="3D3C2C"/>
                </a:solidFill>
                <a:latin typeface="Gothic Uralic"/>
                <a:cs typeface="Gothic Uralic"/>
              </a:rPr>
              <a:t>eu</a:t>
            </a:r>
            <a:r>
              <a:rPr sz="1800" spc="10" dirty="0">
                <a:solidFill>
                  <a:srgbClr val="3D3C2C"/>
                </a:solidFill>
                <a:latin typeface="Gothic Uralic"/>
                <a:cs typeface="Gothic Uralic"/>
              </a:rPr>
              <a:t>m</a:t>
            </a:r>
            <a:r>
              <a:rPr sz="1800" spc="-5" dirty="0">
                <a:solidFill>
                  <a:srgbClr val="3D3C2C"/>
                </a:solidFill>
                <a:latin typeface="Gothic Uralic"/>
                <a:cs typeface="Gothic Uralic"/>
              </a:rPr>
              <a:t>,</a:t>
            </a:r>
            <a:r>
              <a:rPr sz="1800" dirty="0">
                <a:solidFill>
                  <a:srgbClr val="3D3C2C"/>
                </a:solidFill>
                <a:latin typeface="Gothic Uralic"/>
                <a:cs typeface="Gothic Uralic"/>
              </a:rPr>
              <a:t>	</a:t>
            </a:r>
            <a:r>
              <a:rPr sz="1800" spc="5" dirty="0">
                <a:solidFill>
                  <a:srgbClr val="3D3C2C"/>
                </a:solidFill>
                <a:latin typeface="Gothic Uralic"/>
                <a:cs typeface="Gothic Uralic"/>
              </a:rPr>
              <a:t>c</a:t>
            </a:r>
            <a:r>
              <a:rPr sz="1800" spc="-5" dirty="0">
                <a:solidFill>
                  <a:srgbClr val="3D3C2C"/>
                </a:solidFill>
                <a:latin typeface="Gothic Uralic"/>
                <a:cs typeface="Gothic Uralic"/>
              </a:rPr>
              <a:t>o</a:t>
            </a:r>
            <a:r>
              <a:rPr sz="1800" spc="-10" dirty="0">
                <a:solidFill>
                  <a:srgbClr val="3D3C2C"/>
                </a:solidFill>
                <a:latin typeface="Gothic Uralic"/>
                <a:cs typeface="Gothic Uralic"/>
              </a:rPr>
              <a:t>a</a:t>
            </a:r>
            <a:r>
              <a:rPr sz="1800" spc="-5" dirty="0">
                <a:solidFill>
                  <a:srgbClr val="3D3C2C"/>
                </a:solidFill>
                <a:latin typeface="Gothic Uralic"/>
                <a:cs typeface="Gothic Uralic"/>
              </a:rPr>
              <a:t>l</a:t>
            </a:r>
            <a:r>
              <a:rPr sz="1800" dirty="0">
                <a:solidFill>
                  <a:srgbClr val="3D3C2C"/>
                </a:solidFill>
                <a:latin typeface="Gothic Uralic"/>
                <a:cs typeface="Gothic Uralic"/>
              </a:rPr>
              <a:t>,	</a:t>
            </a:r>
            <a:r>
              <a:rPr sz="1800" spc="-10" dirty="0">
                <a:solidFill>
                  <a:srgbClr val="3D3C2C"/>
                </a:solidFill>
                <a:latin typeface="Gothic Uralic"/>
                <a:cs typeface="Gothic Uralic"/>
              </a:rPr>
              <a:t>a</a:t>
            </a:r>
            <a:r>
              <a:rPr sz="1800" spc="-15" dirty="0">
                <a:solidFill>
                  <a:srgbClr val="3D3C2C"/>
                </a:solidFill>
                <a:latin typeface="Gothic Uralic"/>
                <a:cs typeface="Gothic Uralic"/>
              </a:rPr>
              <a:t>n</a:t>
            </a:r>
            <a:r>
              <a:rPr sz="1800" dirty="0">
                <a:solidFill>
                  <a:srgbClr val="3D3C2C"/>
                </a:solidFill>
                <a:latin typeface="Gothic Uralic"/>
                <a:cs typeface="Gothic Uralic"/>
              </a:rPr>
              <a:t>d  </a:t>
            </a:r>
            <a:r>
              <a:rPr sz="1800" spc="-10" dirty="0">
                <a:solidFill>
                  <a:srgbClr val="3D3C2C"/>
                </a:solidFill>
                <a:latin typeface="Gothic Uralic"/>
                <a:cs typeface="Gothic Uralic"/>
              </a:rPr>
              <a:t>natural</a:t>
            </a:r>
            <a:r>
              <a:rPr sz="1800" spc="5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1800" spc="-5" dirty="0">
                <a:solidFill>
                  <a:srgbClr val="3D3C2C"/>
                </a:solidFill>
                <a:latin typeface="Gothic Uralic"/>
                <a:cs typeface="Gothic Uralic"/>
              </a:rPr>
              <a:t>gas.</a:t>
            </a:r>
            <a:endParaRPr sz="1800">
              <a:latin typeface="Gothic Uralic"/>
              <a:cs typeface="Gothic Uralic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2D7A40-D62D-4F85-ADF5-3347639E6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305" y="914400"/>
            <a:ext cx="7565389" cy="538607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37969" y="664209"/>
            <a:ext cx="6034405" cy="11277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831850" marR="5080" indent="-819150">
              <a:lnSpc>
                <a:spcPct val="100899"/>
              </a:lnSpc>
              <a:spcBef>
                <a:spcPts val="60"/>
              </a:spcBef>
            </a:pPr>
            <a:r>
              <a:rPr sz="3600" b="1" dirty="0">
                <a:solidFill>
                  <a:srgbClr val="93C500"/>
                </a:solidFill>
                <a:latin typeface="Gothic Uralic"/>
                <a:cs typeface="Gothic Uralic"/>
              </a:rPr>
              <a:t>How </a:t>
            </a:r>
            <a:r>
              <a:rPr sz="3600" b="1" spc="-5" dirty="0">
                <a:solidFill>
                  <a:srgbClr val="93C500"/>
                </a:solidFill>
                <a:latin typeface="Gothic Uralic"/>
                <a:cs typeface="Gothic Uralic"/>
              </a:rPr>
              <a:t>to prevent  greenhouse</a:t>
            </a:r>
            <a:r>
              <a:rPr sz="3600" b="1" spc="-15" dirty="0">
                <a:solidFill>
                  <a:srgbClr val="93C500"/>
                </a:solidFill>
                <a:latin typeface="Gothic Uralic"/>
                <a:cs typeface="Gothic Uralic"/>
              </a:rPr>
              <a:t> </a:t>
            </a:r>
            <a:r>
              <a:rPr sz="3600" b="1" spc="-5" dirty="0">
                <a:solidFill>
                  <a:srgbClr val="93C500"/>
                </a:solidFill>
                <a:latin typeface="Gothic Uralic"/>
                <a:cs typeface="Gothic Uralic"/>
              </a:rPr>
              <a:t>effects.</a:t>
            </a:r>
            <a:endParaRPr sz="3600" dirty="0">
              <a:latin typeface="Gothic Uralic"/>
              <a:cs typeface="Gothic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2159" y="2120900"/>
            <a:ext cx="5143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200" dirty="0">
                <a:solidFill>
                  <a:srgbClr val="93C500"/>
                </a:solidFill>
                <a:latin typeface="Gothic Uralic"/>
                <a:cs typeface="Gothic Uralic"/>
              </a:rPr>
              <a:t>-</a:t>
            </a:r>
            <a:endParaRPr sz="1200">
              <a:latin typeface="Gothic Uralic"/>
              <a:cs typeface="Gothic Ural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2159" y="2945129"/>
            <a:ext cx="5143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200" dirty="0">
                <a:solidFill>
                  <a:srgbClr val="93C500"/>
                </a:solidFill>
                <a:latin typeface="Gothic Uralic"/>
                <a:cs typeface="Gothic Uralic"/>
              </a:rPr>
              <a:t>-</a:t>
            </a:r>
            <a:endParaRPr sz="1200">
              <a:latin typeface="Gothic Uralic"/>
              <a:cs typeface="Gothic Uralic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E798B7-8791-4E0A-BC50-79ACD51770F7}"/>
              </a:ext>
            </a:extLst>
          </p:cNvPr>
          <p:cNvSpPr txBox="1"/>
          <p:nvPr/>
        </p:nvSpPr>
        <p:spPr>
          <a:xfrm>
            <a:off x="1219199" y="2331085"/>
            <a:ext cx="61969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N" dirty="0"/>
              <a:t>Fossil fuels uses decreases</a:t>
            </a:r>
          </a:p>
          <a:p>
            <a:pPr marL="342900" indent="-342900">
              <a:buAutoNum type="arabicPeriod"/>
            </a:pPr>
            <a:r>
              <a:rPr lang="en-IN" dirty="0"/>
              <a:t>Uses of Unconventional power.</a:t>
            </a:r>
          </a:p>
          <a:p>
            <a:pPr marL="342900" indent="-342900">
              <a:buAutoNum type="arabicPeriod"/>
            </a:pPr>
            <a:r>
              <a:rPr lang="en-IN" dirty="0"/>
              <a:t> Production off The Freon gas </a:t>
            </a:r>
          </a:p>
          <a:p>
            <a:pPr marL="342900" indent="-342900">
              <a:buAutoNum type="arabicPeriod"/>
            </a:pPr>
            <a:r>
              <a:rPr lang="en-IN" dirty="0"/>
              <a:t>Plantation</a:t>
            </a:r>
          </a:p>
          <a:p>
            <a:pPr marL="342900" indent="-342900">
              <a:buAutoNum type="arabicPeriod"/>
            </a:pPr>
            <a:r>
              <a:rPr lang="en-IN" dirty="0"/>
              <a:t>Development of technology</a:t>
            </a:r>
          </a:p>
          <a:p>
            <a:pPr marL="342900" indent="-342900">
              <a:buAutoNum type="arabicPeriod"/>
            </a:pPr>
            <a:r>
              <a:rPr lang="en-IN" dirty="0"/>
              <a:t>Recycle of waste material</a:t>
            </a:r>
          </a:p>
          <a:p>
            <a:pPr marL="342900" indent="-342900">
              <a:buAutoNum type="arabicPeriod"/>
            </a:pPr>
            <a:r>
              <a:rPr lang="en-IN" dirty="0"/>
              <a:t>Awareness of people</a:t>
            </a:r>
          </a:p>
          <a:p>
            <a:pPr marL="342900" indent="-342900">
              <a:buAutoNum type="arabicPeriod"/>
            </a:pPr>
            <a:r>
              <a:rPr lang="en-IN" dirty="0"/>
              <a:t>Increase of research about greenhouse effects.</a:t>
            </a:r>
          </a:p>
          <a:p>
            <a:r>
              <a:rPr lang="en-IN" dirty="0"/>
              <a:t> </a:t>
            </a:r>
          </a:p>
          <a:p>
            <a:pPr marL="342900" indent="-342900">
              <a:buAutoNum type="arabicPeriod"/>
            </a:pPr>
            <a:endParaRPr lang="en-IN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5070" y="735329"/>
            <a:ext cx="38950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40" dirty="0">
                <a:solidFill>
                  <a:srgbClr val="93C500"/>
                </a:solidFill>
                <a:latin typeface="Gothic Uralic"/>
                <a:cs typeface="Gothic Uralic"/>
              </a:rPr>
              <a:t> </a:t>
            </a:r>
            <a:r>
              <a:rPr sz="4400" b="1" spc="-5" dirty="0">
                <a:solidFill>
                  <a:srgbClr val="FF0000"/>
                </a:solidFill>
                <a:latin typeface="Gothic Uralic"/>
                <a:cs typeface="Gothic Uralic"/>
              </a:rPr>
              <a:t>Citations</a:t>
            </a:r>
            <a:endParaRPr sz="4400" dirty="0">
              <a:solidFill>
                <a:srgbClr val="FF0000"/>
              </a:solidFill>
              <a:latin typeface="Gothic Uralic"/>
              <a:cs typeface="Gothic Ural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91260" y="1601470"/>
            <a:ext cx="128905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180" dirty="0">
                <a:solidFill>
                  <a:srgbClr val="93C500"/>
                </a:solidFill>
                <a:latin typeface="Arial"/>
                <a:cs typeface="Arial"/>
              </a:rPr>
              <a:t>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91260" y="2184400"/>
            <a:ext cx="128905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180" dirty="0">
                <a:solidFill>
                  <a:srgbClr val="93C500"/>
                </a:solidFill>
                <a:latin typeface="Arial"/>
                <a:cs typeface="Arial"/>
              </a:rPr>
              <a:t>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91260" y="2584450"/>
            <a:ext cx="128905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180" dirty="0">
                <a:solidFill>
                  <a:srgbClr val="93C500"/>
                </a:solidFill>
                <a:latin typeface="Arial"/>
                <a:cs typeface="Arial"/>
              </a:rPr>
              <a:t>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91260" y="3167379"/>
            <a:ext cx="128905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180" dirty="0">
                <a:solidFill>
                  <a:srgbClr val="93C500"/>
                </a:solidFill>
                <a:latin typeface="Arial"/>
                <a:cs typeface="Arial"/>
              </a:rPr>
              <a:t>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91260" y="3749040"/>
            <a:ext cx="128905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180" dirty="0">
                <a:solidFill>
                  <a:srgbClr val="93C500"/>
                </a:solidFill>
                <a:latin typeface="Arial"/>
                <a:cs typeface="Arial"/>
              </a:rPr>
              <a:t>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91260" y="4149090"/>
            <a:ext cx="128905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180" dirty="0">
                <a:solidFill>
                  <a:srgbClr val="93C500"/>
                </a:solidFill>
                <a:latin typeface="Arial"/>
                <a:cs typeface="Arial"/>
              </a:rPr>
              <a:t>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91260" y="4913629"/>
            <a:ext cx="128905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180" dirty="0">
                <a:solidFill>
                  <a:srgbClr val="93C500"/>
                </a:solidFill>
                <a:latin typeface="Arial"/>
                <a:cs typeface="Arial"/>
              </a:rPr>
              <a:t>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91260" y="5313679"/>
            <a:ext cx="128905" cy="1644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00" spc="180" dirty="0">
                <a:solidFill>
                  <a:srgbClr val="93C500"/>
                </a:solidFill>
                <a:latin typeface="Arial"/>
                <a:cs typeface="Arial"/>
              </a:rPr>
              <a:t>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64310" y="1431289"/>
            <a:ext cx="6689090" cy="3924921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114300" indent="43180">
              <a:lnSpc>
                <a:spcPts val="1430"/>
              </a:lnSpc>
              <a:spcBef>
                <a:spcPts val="155"/>
              </a:spcBef>
            </a:pPr>
            <a:r>
              <a:rPr sz="1200" spc="-5" dirty="0">
                <a:solidFill>
                  <a:srgbClr val="3D3C2C"/>
                </a:solidFill>
                <a:latin typeface="Gothic Uralic"/>
                <a:cs typeface="Gothic Uralic"/>
              </a:rPr>
              <a:t>Layton, Julia, and </a:t>
            </a:r>
            <a:r>
              <a:rPr sz="1200" dirty="0">
                <a:solidFill>
                  <a:srgbClr val="3D3C2C"/>
                </a:solidFill>
                <a:latin typeface="Gothic Uralic"/>
                <a:cs typeface="Gothic Uralic"/>
              </a:rPr>
              <a:t>Ed </a:t>
            </a:r>
            <a:r>
              <a:rPr sz="1200" spc="-5" dirty="0">
                <a:solidFill>
                  <a:srgbClr val="3D3C2C"/>
                </a:solidFill>
                <a:latin typeface="Gothic Uralic"/>
                <a:cs typeface="Gothic Uralic"/>
              </a:rPr>
              <a:t>Grabianowski. "HowStuffWorks "Trapping Heat"" </a:t>
            </a:r>
            <a:r>
              <a:rPr sz="1200" u="sng" spc="-5" dirty="0">
                <a:solidFill>
                  <a:srgbClr val="3D3C2C"/>
                </a:solidFill>
                <a:uFill>
                  <a:solidFill>
                    <a:srgbClr val="3D3C2C"/>
                  </a:solidFill>
                </a:uFill>
                <a:latin typeface="Gothic Uralic"/>
                <a:cs typeface="Gothic Uralic"/>
              </a:rPr>
              <a:t>Howstuffworks </a:t>
            </a:r>
            <a:r>
              <a:rPr sz="1200" spc="-5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1200" u="sng" spc="-5" dirty="0">
                <a:solidFill>
                  <a:srgbClr val="3D3C2C"/>
                </a:solidFill>
                <a:uFill>
                  <a:solidFill>
                    <a:srgbClr val="3D3C2C"/>
                  </a:solidFill>
                </a:uFill>
                <a:latin typeface="Gothic Uralic"/>
                <a:cs typeface="Gothic Uralic"/>
              </a:rPr>
              <a:t>"Science"</a:t>
            </a:r>
            <a:r>
              <a:rPr sz="1200" spc="-5" dirty="0">
                <a:solidFill>
                  <a:srgbClr val="3D3C2C"/>
                </a:solidFill>
                <a:latin typeface="Gothic Uralic"/>
                <a:cs typeface="Gothic Uralic"/>
              </a:rPr>
              <a:t>10 Jan. 2011 &lt;</a:t>
            </a:r>
            <a:r>
              <a:rPr sz="1200" spc="-5" dirty="0">
                <a:solidFill>
                  <a:srgbClr val="3D3C2C"/>
                </a:solidFill>
                <a:latin typeface="Gothic Uralic"/>
                <a:cs typeface="Gothic Uralic"/>
                <a:hlinkClick r:id="rId2"/>
              </a:rPr>
              <a:t>http://science.howstuffworks.com/environmental/green- </a:t>
            </a:r>
            <a:r>
              <a:rPr sz="1200" spc="-5" dirty="0">
                <a:solidFill>
                  <a:srgbClr val="3D3C2C"/>
                </a:solidFill>
                <a:latin typeface="Gothic Uralic"/>
                <a:cs typeface="Gothic Uralic"/>
              </a:rPr>
              <a:t> science/question7461.htm&gt;.</a:t>
            </a:r>
            <a:endParaRPr sz="1200" dirty="0">
              <a:latin typeface="Gothic Uralic"/>
              <a:cs typeface="Gothic Uralic"/>
            </a:endParaRPr>
          </a:p>
          <a:p>
            <a:pPr marL="12700" marR="255904" indent="42545">
              <a:lnSpc>
                <a:spcPts val="1430"/>
              </a:lnSpc>
              <a:spcBef>
                <a:spcPts val="300"/>
              </a:spcBef>
            </a:pPr>
            <a:r>
              <a:rPr sz="1200" spc="-10" dirty="0">
                <a:solidFill>
                  <a:srgbClr val="3D3C2C"/>
                </a:solidFill>
                <a:latin typeface="Gothic Uralic"/>
                <a:cs typeface="Gothic Uralic"/>
              </a:rPr>
              <a:t>“What </a:t>
            </a:r>
            <a:r>
              <a:rPr sz="1200" spc="-5" dirty="0">
                <a:solidFill>
                  <a:srgbClr val="3D3C2C"/>
                </a:solidFill>
                <a:latin typeface="Gothic Uralic"/>
                <a:cs typeface="Gothic Uralic"/>
              </a:rPr>
              <a:t>Is the Greenhouse Effect?" </a:t>
            </a:r>
            <a:r>
              <a:rPr sz="1200" i="1" spc="-5" dirty="0">
                <a:solidFill>
                  <a:srgbClr val="3D3C2C"/>
                </a:solidFill>
                <a:latin typeface="TeXGyreAdventor"/>
                <a:cs typeface="TeXGyreAdventor"/>
              </a:rPr>
              <a:t>Weather Questions and Answers</a:t>
            </a:r>
            <a:r>
              <a:rPr sz="1200" spc="-5" dirty="0">
                <a:solidFill>
                  <a:srgbClr val="3D3C2C"/>
                </a:solidFill>
                <a:latin typeface="Gothic Uralic"/>
                <a:cs typeface="Gothic Uralic"/>
              </a:rPr>
              <a:t>. Web. </a:t>
            </a:r>
            <a:r>
              <a:rPr sz="1200" dirty="0">
                <a:solidFill>
                  <a:srgbClr val="3D3C2C"/>
                </a:solidFill>
                <a:latin typeface="Gothic Uralic"/>
                <a:cs typeface="Gothic Uralic"/>
              </a:rPr>
              <a:t>8 </a:t>
            </a:r>
            <a:r>
              <a:rPr sz="1200" spc="-10" dirty="0">
                <a:solidFill>
                  <a:srgbClr val="3D3C2C"/>
                </a:solidFill>
                <a:latin typeface="Gothic Uralic"/>
                <a:cs typeface="Gothic Uralic"/>
              </a:rPr>
              <a:t>Jan.  </a:t>
            </a:r>
            <a:r>
              <a:rPr sz="1200" spc="-5" dirty="0">
                <a:solidFill>
                  <a:srgbClr val="3D3C2C"/>
                </a:solidFill>
                <a:latin typeface="Gothic Uralic"/>
                <a:cs typeface="Gothic Uralic"/>
              </a:rPr>
              <a:t>2011.</a:t>
            </a:r>
            <a:r>
              <a:rPr sz="1200" spc="65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endParaRPr lang="en-IN" sz="1200" spc="65" dirty="0">
              <a:solidFill>
                <a:srgbClr val="3D3C2C"/>
              </a:solidFill>
              <a:latin typeface="Gothic Uralic"/>
              <a:cs typeface="Gothic Uralic"/>
            </a:endParaRPr>
          </a:p>
          <a:p>
            <a:pPr marL="12700" marR="255904" indent="42545">
              <a:lnSpc>
                <a:spcPts val="1430"/>
              </a:lnSpc>
              <a:spcBef>
                <a:spcPts val="300"/>
              </a:spcBef>
            </a:pPr>
            <a:r>
              <a:rPr sz="1200" spc="-5" dirty="0">
                <a:solidFill>
                  <a:srgbClr val="3D3C2C"/>
                </a:solidFill>
                <a:latin typeface="Gothic Uralic"/>
                <a:cs typeface="Gothic Uralic"/>
              </a:rPr>
              <a:t>&lt;</a:t>
            </a:r>
            <a:r>
              <a:rPr sz="1200" spc="-5" dirty="0">
                <a:solidFill>
                  <a:srgbClr val="3D3C2C"/>
                </a:solidFill>
                <a:latin typeface="Gothic Uralic"/>
                <a:cs typeface="Gothic Uralic"/>
                <a:hlinkClick r:id="rId3"/>
              </a:rPr>
              <a:t>http://www.weatherquestions.com/What_is_the_greenhouse_effect.htm</a:t>
            </a:r>
            <a:r>
              <a:rPr sz="1200" spc="-5" dirty="0">
                <a:solidFill>
                  <a:srgbClr val="3D3C2C"/>
                </a:solidFill>
                <a:latin typeface="Gothic Uralic"/>
                <a:cs typeface="Gothic Uralic"/>
              </a:rPr>
              <a:t>&gt;.</a:t>
            </a:r>
            <a:endParaRPr sz="1200" dirty="0">
              <a:latin typeface="Gothic Uralic"/>
              <a:cs typeface="Gothic Uralic"/>
            </a:endParaRPr>
          </a:p>
          <a:p>
            <a:pPr marL="12700" marR="102235">
              <a:lnSpc>
                <a:spcPts val="1430"/>
              </a:lnSpc>
              <a:spcBef>
                <a:spcPts val="290"/>
              </a:spcBef>
            </a:pPr>
            <a:r>
              <a:rPr sz="1200" spc="-5" dirty="0">
                <a:solidFill>
                  <a:srgbClr val="3D3C2C"/>
                </a:solidFill>
                <a:latin typeface="Gothic Uralic"/>
                <a:cs typeface="Gothic Uralic"/>
              </a:rPr>
              <a:t>D'Silva, Roy. "Causes </a:t>
            </a:r>
            <a:r>
              <a:rPr sz="1200" spc="-10" dirty="0">
                <a:solidFill>
                  <a:srgbClr val="3D3C2C"/>
                </a:solidFill>
                <a:latin typeface="Gothic Uralic"/>
                <a:cs typeface="Gothic Uralic"/>
              </a:rPr>
              <a:t>of </a:t>
            </a:r>
            <a:r>
              <a:rPr sz="1200" spc="-5" dirty="0">
                <a:solidFill>
                  <a:srgbClr val="3D3C2C"/>
                </a:solidFill>
                <a:latin typeface="Gothic Uralic"/>
                <a:cs typeface="Gothic Uralic"/>
              </a:rPr>
              <a:t>the Greenhouse Effect." </a:t>
            </a:r>
            <a:r>
              <a:rPr sz="1200" i="1" spc="-5" dirty="0">
                <a:solidFill>
                  <a:srgbClr val="3D3C2C"/>
                </a:solidFill>
                <a:latin typeface="TeXGyreAdventor"/>
                <a:cs typeface="TeXGyreAdventor"/>
              </a:rPr>
              <a:t>Buzzle Web </a:t>
            </a:r>
            <a:r>
              <a:rPr sz="1200" i="1" spc="-10" dirty="0">
                <a:solidFill>
                  <a:srgbClr val="3D3C2C"/>
                </a:solidFill>
                <a:latin typeface="TeXGyreAdventor"/>
                <a:cs typeface="TeXGyreAdventor"/>
              </a:rPr>
              <a:t>Portal: </a:t>
            </a:r>
            <a:r>
              <a:rPr sz="1200" i="1" spc="-5" dirty="0">
                <a:solidFill>
                  <a:srgbClr val="3D3C2C"/>
                </a:solidFill>
                <a:latin typeface="TeXGyreAdventor"/>
                <a:cs typeface="TeXGyreAdventor"/>
              </a:rPr>
              <a:t>Intelligent Life </a:t>
            </a:r>
            <a:r>
              <a:rPr sz="1200" i="1" spc="-10" dirty="0">
                <a:solidFill>
                  <a:srgbClr val="3D3C2C"/>
                </a:solidFill>
                <a:latin typeface="TeXGyreAdventor"/>
                <a:cs typeface="TeXGyreAdventor"/>
              </a:rPr>
              <a:t>on  </a:t>
            </a:r>
            <a:r>
              <a:rPr sz="1200" i="1" spc="-5" dirty="0">
                <a:solidFill>
                  <a:srgbClr val="3D3C2C"/>
                </a:solidFill>
                <a:latin typeface="TeXGyreAdventor"/>
                <a:cs typeface="TeXGyreAdventor"/>
              </a:rPr>
              <a:t>the Web</a:t>
            </a:r>
            <a:r>
              <a:rPr sz="1200" spc="-5" dirty="0">
                <a:solidFill>
                  <a:srgbClr val="3D3C2C"/>
                </a:solidFill>
                <a:latin typeface="Gothic Uralic"/>
                <a:cs typeface="Gothic Uralic"/>
              </a:rPr>
              <a:t>. Web. </a:t>
            </a:r>
            <a:r>
              <a:rPr sz="1200" dirty="0">
                <a:solidFill>
                  <a:srgbClr val="3D3C2C"/>
                </a:solidFill>
                <a:latin typeface="Gothic Uralic"/>
                <a:cs typeface="Gothic Uralic"/>
              </a:rPr>
              <a:t>7 </a:t>
            </a:r>
            <a:r>
              <a:rPr sz="1200" spc="-10" dirty="0">
                <a:solidFill>
                  <a:srgbClr val="3D3C2C"/>
                </a:solidFill>
                <a:latin typeface="Gothic Uralic"/>
                <a:cs typeface="Gothic Uralic"/>
              </a:rPr>
              <a:t>Jan. </a:t>
            </a:r>
            <a:r>
              <a:rPr sz="1200" spc="-5" dirty="0">
                <a:solidFill>
                  <a:srgbClr val="3D3C2C"/>
                </a:solidFill>
                <a:latin typeface="Gothic Uralic"/>
                <a:cs typeface="Gothic Uralic"/>
              </a:rPr>
              <a:t>2011. &lt;</a:t>
            </a:r>
            <a:r>
              <a:rPr sz="1200" spc="-5" dirty="0">
                <a:solidFill>
                  <a:srgbClr val="3D3C2C"/>
                </a:solidFill>
                <a:latin typeface="Gothic Uralic"/>
                <a:cs typeface="Gothic Uralic"/>
                <a:hlinkClick r:id="rId4"/>
              </a:rPr>
              <a:t>http://www.buzzle.com/articles/causes-greenhouse- </a:t>
            </a:r>
            <a:r>
              <a:rPr sz="1200" spc="-5" dirty="0">
                <a:solidFill>
                  <a:srgbClr val="3D3C2C"/>
                </a:solidFill>
                <a:latin typeface="Gothic Uralic"/>
                <a:cs typeface="Gothic Uralic"/>
              </a:rPr>
              <a:t> effect.html&gt;.</a:t>
            </a:r>
            <a:endParaRPr sz="1200" dirty="0">
              <a:latin typeface="Gothic Uralic"/>
              <a:cs typeface="Gothic Uralic"/>
            </a:endParaRPr>
          </a:p>
          <a:p>
            <a:pPr marL="12700" marR="113030">
              <a:lnSpc>
                <a:spcPct val="99000"/>
              </a:lnSpc>
              <a:spcBef>
                <a:spcPts val="259"/>
              </a:spcBef>
            </a:pPr>
            <a:r>
              <a:rPr sz="1200" spc="-5" dirty="0">
                <a:solidFill>
                  <a:srgbClr val="3D3C2C"/>
                </a:solidFill>
                <a:latin typeface="Gothic Uralic"/>
                <a:cs typeface="Gothic Uralic"/>
              </a:rPr>
              <a:t>"The Greenhouse Effect's Impact." </a:t>
            </a:r>
            <a:r>
              <a:rPr sz="1200" i="1" spc="-5" dirty="0">
                <a:solidFill>
                  <a:srgbClr val="3D3C2C"/>
                </a:solidFill>
                <a:latin typeface="TeXGyreAdventor"/>
                <a:cs typeface="TeXGyreAdventor"/>
              </a:rPr>
              <a:t>How to Prevent Global Warming: An Easy Way </a:t>
            </a:r>
            <a:r>
              <a:rPr sz="1200" i="1" spc="-10" dirty="0">
                <a:solidFill>
                  <a:srgbClr val="3D3C2C"/>
                </a:solidFill>
                <a:latin typeface="TeXGyreAdventor"/>
                <a:cs typeface="TeXGyreAdventor"/>
              </a:rPr>
              <a:t>to  </a:t>
            </a:r>
            <a:r>
              <a:rPr sz="1200" i="1" dirty="0">
                <a:solidFill>
                  <a:srgbClr val="3D3C2C"/>
                </a:solidFill>
                <a:latin typeface="TeXGyreAdventor"/>
                <a:cs typeface="TeXGyreAdventor"/>
              </a:rPr>
              <a:t>Reduce </a:t>
            </a:r>
            <a:r>
              <a:rPr sz="1200" i="1" spc="-5" dirty="0">
                <a:solidFill>
                  <a:srgbClr val="3D3C2C"/>
                </a:solidFill>
                <a:latin typeface="TeXGyreAdventor"/>
                <a:cs typeface="TeXGyreAdventor"/>
              </a:rPr>
              <a:t>Your Impact</a:t>
            </a:r>
            <a:r>
              <a:rPr sz="1200" spc="-5" dirty="0">
                <a:solidFill>
                  <a:srgbClr val="3D3C2C"/>
                </a:solidFill>
                <a:latin typeface="Gothic Uralic"/>
                <a:cs typeface="Gothic Uralic"/>
              </a:rPr>
              <a:t>. Web. </a:t>
            </a:r>
            <a:r>
              <a:rPr sz="1200" dirty="0">
                <a:solidFill>
                  <a:srgbClr val="3D3C2C"/>
                </a:solidFill>
                <a:latin typeface="Gothic Uralic"/>
                <a:cs typeface="Gothic Uralic"/>
              </a:rPr>
              <a:t>8 </a:t>
            </a:r>
            <a:r>
              <a:rPr sz="1200" spc="-5" dirty="0">
                <a:solidFill>
                  <a:srgbClr val="3D3C2C"/>
                </a:solidFill>
                <a:latin typeface="Gothic Uralic"/>
                <a:cs typeface="Gothic Uralic"/>
              </a:rPr>
              <a:t>Jan. 2011. &lt;</a:t>
            </a:r>
            <a:r>
              <a:rPr sz="1200" spc="-5" dirty="0">
                <a:solidFill>
                  <a:srgbClr val="3D3C2C"/>
                </a:solidFill>
                <a:latin typeface="Gothic Uralic"/>
                <a:cs typeface="Gothic Uralic"/>
                <a:hlinkClick r:id="rId5"/>
              </a:rPr>
              <a:t>http://www.acoolerclimate.com/the- </a:t>
            </a:r>
            <a:r>
              <a:rPr sz="1200" spc="-5" dirty="0">
                <a:solidFill>
                  <a:srgbClr val="3D3C2C"/>
                </a:solidFill>
                <a:latin typeface="Gothic Uralic"/>
                <a:cs typeface="Gothic Uralic"/>
              </a:rPr>
              <a:t> greenhouse-effects-impact/&gt;.</a:t>
            </a:r>
            <a:endParaRPr sz="1200" dirty="0">
              <a:latin typeface="Gothic Uralic"/>
              <a:cs typeface="Gothic Uralic"/>
            </a:endParaRPr>
          </a:p>
          <a:p>
            <a:pPr marL="12700">
              <a:lnSpc>
                <a:spcPts val="1435"/>
              </a:lnSpc>
              <a:spcBef>
                <a:spcPts val="290"/>
              </a:spcBef>
            </a:pPr>
            <a:r>
              <a:rPr sz="1200" spc="-5" dirty="0">
                <a:solidFill>
                  <a:srgbClr val="3D3C2C"/>
                </a:solidFill>
                <a:latin typeface="Gothic Uralic"/>
                <a:cs typeface="Gothic Uralic"/>
              </a:rPr>
              <a:t>"The Greenhouse Effect." </a:t>
            </a:r>
            <a:r>
              <a:rPr sz="1200" i="1" spc="-5" dirty="0">
                <a:solidFill>
                  <a:srgbClr val="3D3C2C"/>
                </a:solidFill>
                <a:latin typeface="TeXGyreAdventor"/>
                <a:cs typeface="TeXGyreAdventor"/>
              </a:rPr>
              <a:t>Test Page </a:t>
            </a:r>
            <a:r>
              <a:rPr sz="1200" i="1" spc="-10" dirty="0">
                <a:solidFill>
                  <a:srgbClr val="3D3C2C"/>
                </a:solidFill>
                <a:latin typeface="TeXGyreAdventor"/>
                <a:cs typeface="TeXGyreAdventor"/>
              </a:rPr>
              <a:t>for </a:t>
            </a:r>
            <a:r>
              <a:rPr sz="1200" i="1" spc="-5" dirty="0">
                <a:solidFill>
                  <a:srgbClr val="3D3C2C"/>
                </a:solidFill>
                <a:latin typeface="TeXGyreAdventor"/>
                <a:cs typeface="TeXGyreAdventor"/>
              </a:rPr>
              <a:t>Apache Installation</a:t>
            </a:r>
            <a:r>
              <a:rPr sz="1200" spc="-5" dirty="0">
                <a:solidFill>
                  <a:srgbClr val="3D3C2C"/>
                </a:solidFill>
                <a:latin typeface="Gothic Uralic"/>
                <a:cs typeface="Gothic Uralic"/>
              </a:rPr>
              <a:t>. Web. </a:t>
            </a:r>
            <a:r>
              <a:rPr sz="1200" dirty="0">
                <a:solidFill>
                  <a:srgbClr val="3D3C2C"/>
                </a:solidFill>
                <a:latin typeface="Gothic Uralic"/>
                <a:cs typeface="Gothic Uralic"/>
              </a:rPr>
              <a:t>8 </a:t>
            </a:r>
            <a:r>
              <a:rPr sz="1200" spc="-5" dirty="0">
                <a:solidFill>
                  <a:srgbClr val="3D3C2C"/>
                </a:solidFill>
                <a:latin typeface="Gothic Uralic"/>
                <a:cs typeface="Gothic Uralic"/>
              </a:rPr>
              <a:t>Jan.</a:t>
            </a:r>
            <a:r>
              <a:rPr sz="1200" spc="100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1200" spc="-5" dirty="0">
                <a:solidFill>
                  <a:srgbClr val="3D3C2C"/>
                </a:solidFill>
                <a:latin typeface="Gothic Uralic"/>
                <a:cs typeface="Gothic Uralic"/>
              </a:rPr>
              <a:t>2011.</a:t>
            </a:r>
            <a:endParaRPr sz="1200" dirty="0">
              <a:latin typeface="Gothic Uralic"/>
              <a:cs typeface="Gothic Uralic"/>
            </a:endParaRPr>
          </a:p>
          <a:p>
            <a:pPr marL="12700">
              <a:lnSpc>
                <a:spcPts val="1435"/>
              </a:lnSpc>
            </a:pPr>
            <a:r>
              <a:rPr sz="1200" spc="-5" dirty="0">
                <a:solidFill>
                  <a:srgbClr val="3D3C2C"/>
                </a:solidFill>
                <a:latin typeface="Gothic Uralic"/>
                <a:cs typeface="Gothic Uralic"/>
              </a:rPr>
              <a:t>&lt;</a:t>
            </a:r>
            <a:r>
              <a:rPr sz="1200" spc="-5" dirty="0">
                <a:solidFill>
                  <a:srgbClr val="3D3C2C"/>
                </a:solidFill>
                <a:latin typeface="Gothic Uralic"/>
                <a:cs typeface="Gothic Uralic"/>
                <a:hlinkClick r:id="rId6"/>
              </a:rPr>
              <a:t>http://hyperphysics.phy-astr.gsu.edu/hbase/thermo/grnhse.html&gt;</a:t>
            </a:r>
            <a:r>
              <a:rPr sz="1200" spc="-5" dirty="0">
                <a:solidFill>
                  <a:srgbClr val="3D3C2C"/>
                </a:solidFill>
                <a:latin typeface="Gothic Uralic"/>
                <a:cs typeface="Gothic Uralic"/>
              </a:rPr>
              <a:t>.</a:t>
            </a:r>
            <a:endParaRPr sz="1200" dirty="0">
              <a:latin typeface="Gothic Uralic"/>
              <a:cs typeface="Gothic Uralic"/>
            </a:endParaRPr>
          </a:p>
          <a:p>
            <a:pPr marL="12700" marR="619760">
              <a:lnSpc>
                <a:spcPts val="1420"/>
              </a:lnSpc>
              <a:spcBef>
                <a:spcPts val="350"/>
              </a:spcBef>
            </a:pPr>
            <a:r>
              <a:rPr sz="1200" spc="-5" dirty="0">
                <a:solidFill>
                  <a:srgbClr val="3D3C2C"/>
                </a:solidFill>
                <a:latin typeface="Gothic Uralic"/>
                <a:cs typeface="Gothic Uralic"/>
              </a:rPr>
              <a:t>Sharon. "10 Ways to </a:t>
            </a:r>
            <a:r>
              <a:rPr sz="1200" dirty="0">
                <a:solidFill>
                  <a:srgbClr val="3D3C2C"/>
                </a:solidFill>
                <a:latin typeface="Gothic Uralic"/>
                <a:cs typeface="Gothic Uralic"/>
              </a:rPr>
              <a:t>Reduce </a:t>
            </a:r>
            <a:r>
              <a:rPr sz="1200" spc="-5" dirty="0">
                <a:solidFill>
                  <a:srgbClr val="3D3C2C"/>
                </a:solidFill>
                <a:latin typeface="Gothic Uralic"/>
                <a:cs typeface="Gothic Uralic"/>
              </a:rPr>
              <a:t>Greenhouse Gases." Web log post. </a:t>
            </a:r>
            <a:r>
              <a:rPr sz="1200" i="1" spc="-5" dirty="0">
                <a:solidFill>
                  <a:srgbClr val="3D3C2C"/>
                </a:solidFill>
                <a:latin typeface="TeXGyreAdventor"/>
                <a:cs typeface="TeXGyreAdventor"/>
              </a:rPr>
              <a:t>Town </a:t>
            </a:r>
            <a:r>
              <a:rPr sz="1200" i="1" spc="-10" dirty="0">
                <a:solidFill>
                  <a:srgbClr val="3D3C2C"/>
                </a:solidFill>
                <a:latin typeface="TeXGyreAdventor"/>
                <a:cs typeface="TeXGyreAdventor"/>
              </a:rPr>
              <a:t>of </a:t>
            </a:r>
            <a:r>
              <a:rPr sz="1200" i="1" spc="-5" dirty="0">
                <a:solidFill>
                  <a:srgbClr val="3D3C2C"/>
                </a:solidFill>
                <a:latin typeface="TeXGyreAdventor"/>
                <a:cs typeface="TeXGyreAdventor"/>
              </a:rPr>
              <a:t>East  Gwillimbury</a:t>
            </a:r>
            <a:r>
              <a:rPr sz="1200" spc="-5" dirty="0">
                <a:solidFill>
                  <a:srgbClr val="3D3C2C"/>
                </a:solidFill>
                <a:latin typeface="Gothic Uralic"/>
                <a:cs typeface="Gothic Uralic"/>
              </a:rPr>
              <a:t>.</a:t>
            </a:r>
            <a:r>
              <a:rPr sz="1200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1200" spc="-5" dirty="0">
                <a:solidFill>
                  <a:srgbClr val="3D3C2C"/>
                </a:solidFill>
                <a:latin typeface="Gothic Uralic"/>
                <a:cs typeface="Gothic Uralic"/>
              </a:rPr>
              <a:t>Web.</a:t>
            </a:r>
            <a:endParaRPr sz="1200" dirty="0">
              <a:latin typeface="Gothic Uralic"/>
              <a:cs typeface="Gothic Uralic"/>
            </a:endParaRPr>
          </a:p>
          <a:p>
            <a:pPr marL="12700" marR="5080">
              <a:lnSpc>
                <a:spcPts val="1430"/>
              </a:lnSpc>
              <a:spcBef>
                <a:spcPts val="5"/>
              </a:spcBef>
            </a:pPr>
            <a:r>
              <a:rPr sz="1200" spc="-5" dirty="0">
                <a:solidFill>
                  <a:srgbClr val="3D3C2C"/>
                </a:solidFill>
                <a:latin typeface="Gothic Uralic"/>
                <a:cs typeface="Gothic Uralic"/>
              </a:rPr>
              <a:t>&lt;</a:t>
            </a:r>
            <a:r>
              <a:rPr sz="1200" spc="-5" dirty="0">
                <a:solidFill>
                  <a:srgbClr val="3D3C2C"/>
                </a:solidFill>
                <a:latin typeface="Gothic Uralic"/>
                <a:cs typeface="Gothic Uralic"/>
                <a:hlinkClick r:id="rId7"/>
              </a:rPr>
              <a:t>http://www.eastgwillimbury.ca/Environment/10_Ways_to_Reduce_Greenhouse_Ga </a:t>
            </a:r>
            <a:r>
              <a:rPr sz="1200" spc="-5" dirty="0">
                <a:solidFill>
                  <a:srgbClr val="3D3C2C"/>
                </a:solidFill>
                <a:latin typeface="Gothic Uralic"/>
                <a:cs typeface="Gothic Uralic"/>
              </a:rPr>
              <a:t> ses.htm&gt;.</a:t>
            </a:r>
            <a:endParaRPr sz="1200" dirty="0">
              <a:latin typeface="Gothic Uralic"/>
              <a:cs typeface="Gothic Uralic"/>
            </a:endParaRPr>
          </a:p>
          <a:p>
            <a:pPr marL="12700">
              <a:lnSpc>
                <a:spcPts val="1435"/>
              </a:lnSpc>
              <a:spcBef>
                <a:spcPts val="244"/>
              </a:spcBef>
            </a:pPr>
            <a:r>
              <a:rPr sz="1200" spc="-5" dirty="0">
                <a:solidFill>
                  <a:srgbClr val="3D3C2C"/>
                </a:solidFill>
                <a:latin typeface="Gothic Uralic"/>
                <a:cs typeface="Gothic Uralic"/>
              </a:rPr>
              <a:t>Web.</a:t>
            </a:r>
            <a:endParaRPr sz="1200" dirty="0">
              <a:latin typeface="Gothic Uralic"/>
              <a:cs typeface="Gothic Uralic"/>
            </a:endParaRPr>
          </a:p>
          <a:p>
            <a:pPr marL="12700">
              <a:lnSpc>
                <a:spcPts val="1435"/>
              </a:lnSpc>
            </a:pPr>
            <a:r>
              <a:rPr sz="1200" spc="-5" dirty="0">
                <a:solidFill>
                  <a:srgbClr val="3D3C2C"/>
                </a:solidFill>
                <a:latin typeface="Gothic Uralic"/>
                <a:cs typeface="Gothic Uralic"/>
              </a:rPr>
              <a:t>&lt;</a:t>
            </a:r>
            <a:r>
              <a:rPr sz="1200" spc="-5" dirty="0">
                <a:solidFill>
                  <a:srgbClr val="3D3C2C"/>
                </a:solidFill>
                <a:latin typeface="Gothic Uralic"/>
                <a:cs typeface="Gothic Uralic"/>
                <a:hlinkClick r:id="rId8"/>
              </a:rPr>
              <a:t>http://wiki.answers.com/Q/How_are_we_to_prevent_the_greenhouse_effect</a:t>
            </a:r>
            <a:r>
              <a:rPr sz="1200" spc="-5" dirty="0">
                <a:solidFill>
                  <a:srgbClr val="3D3C2C"/>
                </a:solidFill>
                <a:latin typeface="Gothic Uralic"/>
                <a:cs typeface="Gothic Uralic"/>
              </a:rPr>
              <a:t>&gt;.</a:t>
            </a:r>
            <a:endParaRPr sz="1200" dirty="0">
              <a:latin typeface="Gothic Uralic"/>
              <a:cs typeface="Gothic Uralic"/>
            </a:endParaRPr>
          </a:p>
          <a:p>
            <a:pPr marL="12700" marR="57785">
              <a:lnSpc>
                <a:spcPct val="100000"/>
              </a:lnSpc>
              <a:spcBef>
                <a:spcPts val="280"/>
              </a:spcBef>
            </a:pPr>
            <a:r>
              <a:rPr sz="1200" spc="-5" dirty="0">
                <a:solidFill>
                  <a:srgbClr val="3D3C2C"/>
                </a:solidFill>
                <a:latin typeface="Gothic Uralic"/>
                <a:cs typeface="Gothic Uralic"/>
              </a:rPr>
              <a:t>Web. &lt;</a:t>
            </a:r>
            <a:r>
              <a:rPr sz="1200" spc="-5" dirty="0">
                <a:solidFill>
                  <a:srgbClr val="3D3C2C"/>
                </a:solidFill>
                <a:latin typeface="Gothic Uralic"/>
                <a:cs typeface="Gothic Uralic"/>
                <a:hlinkClick r:id="rId9"/>
              </a:rPr>
              <a:t>http://www.sustainer.org/dhm_archive/index.php?display_article=vn300gh3- </a:t>
            </a:r>
            <a:r>
              <a:rPr sz="1200" spc="-5" dirty="0">
                <a:solidFill>
                  <a:srgbClr val="3D3C2C"/>
                </a:solidFill>
                <a:latin typeface="Gothic Uralic"/>
                <a:cs typeface="Gothic Uralic"/>
              </a:rPr>
              <a:t> actioned&gt;.</a:t>
            </a:r>
            <a:endParaRPr lang="en-IN" sz="1200" spc="-5" dirty="0">
              <a:solidFill>
                <a:srgbClr val="3D3C2C"/>
              </a:solidFill>
              <a:latin typeface="Gothic Uralic"/>
              <a:cs typeface="Gothic Uralic"/>
            </a:endParaRPr>
          </a:p>
          <a:p>
            <a:pPr marL="12700" marR="57785">
              <a:lnSpc>
                <a:spcPct val="100000"/>
              </a:lnSpc>
              <a:spcBef>
                <a:spcPts val="280"/>
              </a:spcBef>
            </a:pPr>
            <a:endParaRPr lang="en-IN" sz="1200" dirty="0">
              <a:latin typeface="Gothic Uralic"/>
              <a:cs typeface="Gothic Uralic"/>
            </a:endParaRPr>
          </a:p>
          <a:p>
            <a:pPr marL="12700" marR="57785">
              <a:lnSpc>
                <a:spcPct val="100000"/>
              </a:lnSpc>
              <a:spcBef>
                <a:spcPts val="280"/>
              </a:spcBef>
            </a:pPr>
            <a:r>
              <a:rPr lang="en-IN" sz="1200" dirty="0">
                <a:latin typeface="Gothic Uralic"/>
                <a:cs typeface="Gothic Uralic"/>
                <a:hlinkClick r:id="rId10"/>
              </a:rPr>
              <a:t>https://www.slideshare.net/SabaAnwar11/greenhouse-effect-6592598?from_action=save</a:t>
            </a:r>
            <a:endParaRPr lang="en-IN" sz="1200" dirty="0">
              <a:latin typeface="Gothic Uralic"/>
              <a:cs typeface="Gothic Uralic"/>
            </a:endParaRPr>
          </a:p>
          <a:p>
            <a:pPr marL="12700" marR="57785">
              <a:lnSpc>
                <a:spcPct val="100000"/>
              </a:lnSpc>
              <a:spcBef>
                <a:spcPts val="280"/>
              </a:spcBef>
            </a:pPr>
            <a:endParaRPr lang="en-IN" sz="1200" dirty="0">
              <a:latin typeface="Gothic Uralic"/>
              <a:cs typeface="Gothic Uralic"/>
            </a:endParaRPr>
          </a:p>
          <a:p>
            <a:pPr marL="12700" marR="57785">
              <a:lnSpc>
                <a:spcPct val="100000"/>
              </a:lnSpc>
              <a:spcBef>
                <a:spcPts val="280"/>
              </a:spcBef>
            </a:pPr>
            <a:r>
              <a:rPr lang="en-IN" sz="1200" dirty="0">
                <a:latin typeface="Gothic Uralic"/>
                <a:cs typeface="Gothic Uralic"/>
              </a:rPr>
              <a:t>https://en.wikipedia.org/wiki/Greenhouse_effect</a:t>
            </a:r>
            <a:endParaRPr sz="1200" dirty="0">
              <a:latin typeface="Gothic Uralic"/>
              <a:cs typeface="Gothic Urali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82F8F9-C27E-410C-92FF-CB09147C4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0"/>
            <a:ext cx="5943600" cy="13321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508054-8E98-406A-AB6C-75B4C41AF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5670"/>
            <a:ext cx="9144000" cy="59791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D24A1B0-8610-4191-B02A-5A0182E31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4303938"/>
            <a:ext cx="3962400" cy="245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01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9530" y="679450"/>
            <a:ext cx="647446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5" dirty="0">
                <a:solidFill>
                  <a:srgbClr val="93C500"/>
                </a:solidFill>
                <a:latin typeface="Gothic Uralic"/>
                <a:cs typeface="Gothic Uralic"/>
              </a:rPr>
              <a:t>Natural Greenhouse</a:t>
            </a:r>
            <a:r>
              <a:rPr sz="4000" b="1" spc="-50" dirty="0">
                <a:solidFill>
                  <a:srgbClr val="93C500"/>
                </a:solidFill>
                <a:latin typeface="Gothic Uralic"/>
                <a:cs typeface="Gothic Uralic"/>
              </a:rPr>
              <a:t> </a:t>
            </a:r>
            <a:r>
              <a:rPr sz="4000" b="1" spc="-10" dirty="0">
                <a:solidFill>
                  <a:srgbClr val="93C500"/>
                </a:solidFill>
                <a:latin typeface="Gothic Uralic"/>
                <a:cs typeface="Gothic Uralic"/>
              </a:rPr>
              <a:t>Effect</a:t>
            </a:r>
            <a:endParaRPr sz="4000">
              <a:latin typeface="Gothic Uralic"/>
              <a:cs typeface="Gothic Ural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1500" y="1642110"/>
            <a:ext cx="3500120" cy="44297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34840" y="1548130"/>
            <a:ext cx="14541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204" dirty="0">
                <a:solidFill>
                  <a:srgbClr val="93C500"/>
                </a:solidFill>
                <a:latin typeface="Arial"/>
                <a:cs typeface="Arial"/>
              </a:rPr>
              <a:t></a:t>
            </a:r>
            <a:endParaRPr sz="10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34840" y="2232659"/>
            <a:ext cx="14541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204" dirty="0">
                <a:solidFill>
                  <a:srgbClr val="93C500"/>
                </a:solidFill>
                <a:latin typeface="Arial"/>
                <a:cs typeface="Arial"/>
              </a:rPr>
              <a:t></a:t>
            </a:r>
            <a:endParaRPr sz="10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34840" y="2917189"/>
            <a:ext cx="14541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204" dirty="0">
                <a:solidFill>
                  <a:srgbClr val="93C500"/>
                </a:solidFill>
                <a:latin typeface="Arial"/>
                <a:cs typeface="Arial"/>
              </a:rPr>
              <a:t></a:t>
            </a:r>
            <a:endParaRPr sz="10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34840" y="3601720"/>
            <a:ext cx="14541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204" dirty="0">
                <a:solidFill>
                  <a:srgbClr val="93C500"/>
                </a:solidFill>
                <a:latin typeface="Arial"/>
                <a:cs typeface="Arial"/>
              </a:rPr>
              <a:t></a:t>
            </a:r>
            <a:endParaRPr sz="10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34840" y="4925059"/>
            <a:ext cx="145415" cy="1873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050" spc="204" dirty="0">
                <a:solidFill>
                  <a:srgbClr val="93C500"/>
                </a:solidFill>
                <a:latin typeface="Arial"/>
                <a:cs typeface="Arial"/>
              </a:rPr>
              <a:t></a:t>
            </a:r>
            <a:endParaRPr sz="10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07890" y="1422399"/>
            <a:ext cx="3637279" cy="4042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0655">
              <a:lnSpc>
                <a:spcPct val="150000"/>
              </a:lnSpc>
              <a:spcBef>
                <a:spcPts val="100"/>
              </a:spcBef>
            </a:pPr>
            <a:r>
              <a:rPr sz="1400" spc="-5" dirty="0">
                <a:solidFill>
                  <a:srgbClr val="3D3C2C"/>
                </a:solidFill>
                <a:latin typeface="Gothic Uralic"/>
                <a:cs typeface="Gothic Uralic"/>
              </a:rPr>
              <a:t>Natural greenhouse </a:t>
            </a:r>
            <a:r>
              <a:rPr sz="1400" dirty="0">
                <a:solidFill>
                  <a:srgbClr val="3D3C2C"/>
                </a:solidFill>
                <a:latin typeface="Gothic Uralic"/>
                <a:cs typeface="Gothic Uralic"/>
              </a:rPr>
              <a:t>effect </a:t>
            </a:r>
            <a:r>
              <a:rPr sz="1400" spc="-5" dirty="0">
                <a:solidFill>
                  <a:srgbClr val="3D3C2C"/>
                </a:solidFill>
                <a:latin typeface="Gothic Uralic"/>
                <a:cs typeface="Gothic Uralic"/>
              </a:rPr>
              <a:t>is </a:t>
            </a:r>
            <a:r>
              <a:rPr sz="1400" dirty="0">
                <a:solidFill>
                  <a:srgbClr val="3D3C2C"/>
                </a:solidFill>
                <a:latin typeface="Gothic Uralic"/>
                <a:cs typeface="Gothic Uralic"/>
              </a:rPr>
              <a:t>made from  </a:t>
            </a:r>
            <a:r>
              <a:rPr sz="1400" spc="-5" dirty="0">
                <a:solidFill>
                  <a:srgbClr val="3D3C2C"/>
                </a:solidFill>
                <a:latin typeface="Gothic Uralic"/>
                <a:cs typeface="Gothic Uralic"/>
              </a:rPr>
              <a:t>the heat energy radiated </a:t>
            </a:r>
            <a:r>
              <a:rPr sz="1400" dirty="0">
                <a:solidFill>
                  <a:srgbClr val="3D3C2C"/>
                </a:solidFill>
                <a:latin typeface="Gothic Uralic"/>
                <a:cs typeface="Gothic Uralic"/>
              </a:rPr>
              <a:t>from </a:t>
            </a:r>
            <a:r>
              <a:rPr sz="1400" spc="-5" dirty="0">
                <a:solidFill>
                  <a:srgbClr val="3D3C2C"/>
                </a:solidFill>
                <a:latin typeface="Gothic Uralic"/>
                <a:cs typeface="Gothic Uralic"/>
              </a:rPr>
              <a:t>the</a:t>
            </a:r>
            <a:r>
              <a:rPr sz="1400" spc="5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1400" spc="-5" dirty="0">
                <a:solidFill>
                  <a:srgbClr val="3D3C2C"/>
                </a:solidFill>
                <a:latin typeface="Gothic Uralic"/>
                <a:cs typeface="Gothic Uralic"/>
              </a:rPr>
              <a:t>sun</a:t>
            </a:r>
            <a:endParaRPr sz="1400">
              <a:latin typeface="Gothic Uralic"/>
              <a:cs typeface="Gothic Uralic"/>
            </a:endParaRPr>
          </a:p>
          <a:p>
            <a:pPr marL="12700" marR="99695">
              <a:lnSpc>
                <a:spcPct val="150000"/>
              </a:lnSpc>
              <a:spcBef>
                <a:spcPts val="350"/>
              </a:spcBef>
            </a:pPr>
            <a:r>
              <a:rPr sz="1400" spc="-5" dirty="0">
                <a:solidFill>
                  <a:srgbClr val="3D3C2C"/>
                </a:solidFill>
                <a:latin typeface="Gothic Uralic"/>
                <a:cs typeface="Gothic Uralic"/>
              </a:rPr>
              <a:t>Greenhouse </a:t>
            </a:r>
            <a:r>
              <a:rPr sz="1400" dirty="0">
                <a:solidFill>
                  <a:srgbClr val="3D3C2C"/>
                </a:solidFill>
                <a:latin typeface="Gothic Uralic"/>
                <a:cs typeface="Gothic Uralic"/>
              </a:rPr>
              <a:t>gases </a:t>
            </a:r>
            <a:r>
              <a:rPr sz="1400" spc="-5" dirty="0">
                <a:solidFill>
                  <a:srgbClr val="3D3C2C"/>
                </a:solidFill>
                <a:latin typeface="Gothic Uralic"/>
                <a:cs typeface="Gothic Uralic"/>
              </a:rPr>
              <a:t>are naturally </a:t>
            </a:r>
            <a:r>
              <a:rPr sz="1400" dirty="0">
                <a:solidFill>
                  <a:srgbClr val="3D3C2C"/>
                </a:solidFill>
                <a:latin typeface="Gothic Uralic"/>
                <a:cs typeface="Gothic Uralic"/>
              </a:rPr>
              <a:t>from </a:t>
            </a:r>
            <a:r>
              <a:rPr sz="1400" spc="-5" dirty="0">
                <a:solidFill>
                  <a:srgbClr val="3D3C2C"/>
                </a:solidFill>
                <a:latin typeface="Gothic Uralic"/>
                <a:cs typeface="Gothic Uralic"/>
              </a:rPr>
              <a:t>the  presence in </a:t>
            </a:r>
            <a:r>
              <a:rPr sz="1400" dirty="0">
                <a:solidFill>
                  <a:srgbClr val="3D3C2C"/>
                </a:solidFill>
                <a:latin typeface="Gothic Uralic"/>
                <a:cs typeface="Gothic Uralic"/>
              </a:rPr>
              <a:t>the</a:t>
            </a:r>
            <a:r>
              <a:rPr sz="1400" spc="-30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1400" dirty="0">
                <a:solidFill>
                  <a:srgbClr val="3D3C2C"/>
                </a:solidFill>
                <a:latin typeface="Gothic Uralic"/>
                <a:cs typeface="Gothic Uralic"/>
              </a:rPr>
              <a:t>atmosphere.</a:t>
            </a:r>
            <a:endParaRPr sz="1400">
              <a:latin typeface="Gothic Uralic"/>
              <a:cs typeface="Gothic Uralic"/>
            </a:endParaRPr>
          </a:p>
          <a:p>
            <a:pPr marL="12700" marR="204470">
              <a:lnSpc>
                <a:spcPct val="150000"/>
              </a:lnSpc>
              <a:spcBef>
                <a:spcPts val="350"/>
              </a:spcBef>
            </a:pPr>
            <a:r>
              <a:rPr sz="1400" spc="-5" dirty="0">
                <a:solidFill>
                  <a:srgbClr val="3D3C2C"/>
                </a:solidFill>
                <a:latin typeface="Gothic Uralic"/>
                <a:cs typeface="Gothic Uralic"/>
              </a:rPr>
              <a:t>Sunlight </a:t>
            </a:r>
            <a:r>
              <a:rPr sz="1400" dirty="0">
                <a:solidFill>
                  <a:srgbClr val="3D3C2C"/>
                </a:solidFill>
                <a:latin typeface="Gothic Uralic"/>
                <a:cs typeface="Gothic Uralic"/>
              </a:rPr>
              <a:t>goes thorough </a:t>
            </a:r>
            <a:r>
              <a:rPr sz="1400" spc="-5" dirty="0">
                <a:solidFill>
                  <a:srgbClr val="3D3C2C"/>
                </a:solidFill>
                <a:latin typeface="Gothic Uralic"/>
                <a:cs typeface="Gothic Uralic"/>
              </a:rPr>
              <a:t>the </a:t>
            </a:r>
            <a:r>
              <a:rPr sz="1400" dirty="0">
                <a:solidFill>
                  <a:srgbClr val="3D3C2C"/>
                </a:solidFill>
                <a:latin typeface="Gothic Uralic"/>
                <a:cs typeface="Gothic Uralic"/>
              </a:rPr>
              <a:t>atmosphere  </a:t>
            </a:r>
            <a:r>
              <a:rPr sz="1400" spc="-5" dirty="0">
                <a:solidFill>
                  <a:srgbClr val="3D3C2C"/>
                </a:solidFill>
                <a:latin typeface="Gothic Uralic"/>
                <a:cs typeface="Gothic Uralic"/>
              </a:rPr>
              <a:t>warming earth in </a:t>
            </a:r>
            <a:r>
              <a:rPr sz="1400" dirty="0">
                <a:solidFill>
                  <a:srgbClr val="3D3C2C"/>
                </a:solidFill>
                <a:latin typeface="Gothic Uralic"/>
                <a:cs typeface="Gothic Uralic"/>
              </a:rPr>
              <a:t>a</a:t>
            </a:r>
            <a:r>
              <a:rPr sz="1400" spc="-20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1400" dirty="0">
                <a:solidFill>
                  <a:srgbClr val="3D3C2C"/>
                </a:solidFill>
                <a:latin typeface="Gothic Uralic"/>
                <a:cs typeface="Gothic Uralic"/>
              </a:rPr>
              <a:t>cycle</a:t>
            </a:r>
            <a:endParaRPr sz="1400">
              <a:latin typeface="Gothic Uralic"/>
              <a:cs typeface="Gothic Uralic"/>
            </a:endParaRPr>
          </a:p>
          <a:p>
            <a:pPr marL="12700" marR="40005">
              <a:lnSpc>
                <a:spcPct val="150000"/>
              </a:lnSpc>
              <a:spcBef>
                <a:spcPts val="340"/>
              </a:spcBef>
            </a:pPr>
            <a:r>
              <a:rPr sz="1400" spc="-5" dirty="0">
                <a:solidFill>
                  <a:srgbClr val="3D3C2C"/>
                </a:solidFill>
                <a:latin typeface="Gothic Uralic"/>
                <a:cs typeface="Gothic Uralic"/>
              </a:rPr>
              <a:t>The </a:t>
            </a:r>
            <a:r>
              <a:rPr sz="1400" dirty="0">
                <a:solidFill>
                  <a:srgbClr val="3D3C2C"/>
                </a:solidFill>
                <a:latin typeface="Gothic Uralic"/>
                <a:cs typeface="Gothic Uralic"/>
              </a:rPr>
              <a:t>cycle </a:t>
            </a:r>
            <a:r>
              <a:rPr sz="1400" spc="-5" dirty="0">
                <a:solidFill>
                  <a:srgbClr val="3D3C2C"/>
                </a:solidFill>
                <a:latin typeface="Gothic Uralic"/>
                <a:cs typeface="Gothic Uralic"/>
              </a:rPr>
              <a:t>continues </a:t>
            </a:r>
            <a:r>
              <a:rPr sz="1400" dirty="0">
                <a:solidFill>
                  <a:srgbClr val="3D3C2C"/>
                </a:solidFill>
                <a:latin typeface="Gothic Uralic"/>
                <a:cs typeface="Gothic Uralic"/>
              </a:rPr>
              <a:t>through the  atmosphere as </a:t>
            </a:r>
            <a:r>
              <a:rPr sz="1400" spc="-5" dirty="0">
                <a:solidFill>
                  <a:srgbClr val="3D3C2C"/>
                </a:solidFill>
                <a:latin typeface="Gothic Uralic"/>
                <a:cs typeface="Gothic Uralic"/>
              </a:rPr>
              <a:t>the </a:t>
            </a:r>
            <a:r>
              <a:rPr sz="1400" dirty="0">
                <a:solidFill>
                  <a:srgbClr val="3D3C2C"/>
                </a:solidFill>
                <a:latin typeface="Gothic Uralic"/>
                <a:cs typeface="Gothic Uralic"/>
              </a:rPr>
              <a:t>gases </a:t>
            </a:r>
            <a:r>
              <a:rPr sz="1400" spc="-5" dirty="0">
                <a:solidFill>
                  <a:srgbClr val="3D3C2C"/>
                </a:solidFill>
                <a:latin typeface="Gothic Uralic"/>
                <a:cs typeface="Gothic Uralic"/>
              </a:rPr>
              <a:t>absorb energy  </a:t>
            </a:r>
            <a:r>
              <a:rPr sz="1400" dirty="0">
                <a:solidFill>
                  <a:srgbClr val="3D3C2C"/>
                </a:solidFill>
                <a:latin typeface="Gothic Uralic"/>
                <a:cs typeface="Gothic Uralic"/>
              </a:rPr>
              <a:t>at </a:t>
            </a:r>
            <a:r>
              <a:rPr sz="1400" spc="-5" dirty="0">
                <a:solidFill>
                  <a:srgbClr val="3D3C2C"/>
                </a:solidFill>
                <a:latin typeface="Gothic Uralic"/>
                <a:cs typeface="Gothic Uralic"/>
              </a:rPr>
              <a:t>the </a:t>
            </a:r>
            <a:r>
              <a:rPr sz="1400" dirty="0">
                <a:solidFill>
                  <a:srgbClr val="3D3C2C"/>
                </a:solidFill>
                <a:latin typeface="Gothic Uralic"/>
                <a:cs typeface="Gothic Uralic"/>
              </a:rPr>
              <a:t>same </a:t>
            </a:r>
            <a:r>
              <a:rPr sz="1400" spc="-5" dirty="0">
                <a:solidFill>
                  <a:srgbClr val="3D3C2C"/>
                </a:solidFill>
                <a:latin typeface="Gothic Uralic"/>
                <a:cs typeface="Gothic Uralic"/>
              </a:rPr>
              <a:t>time while the </a:t>
            </a:r>
            <a:r>
              <a:rPr sz="1400" dirty="0">
                <a:solidFill>
                  <a:srgbClr val="3D3C2C"/>
                </a:solidFill>
                <a:latin typeface="Gothic Uralic"/>
                <a:cs typeface="Gothic Uralic"/>
              </a:rPr>
              <a:t>leftovers go to  space.</a:t>
            </a:r>
            <a:endParaRPr sz="1400">
              <a:latin typeface="Gothic Uralic"/>
              <a:cs typeface="Gothic Uralic"/>
            </a:endParaRPr>
          </a:p>
          <a:p>
            <a:pPr marL="12700" marR="5080" indent="48260">
              <a:lnSpc>
                <a:spcPct val="150000"/>
              </a:lnSpc>
              <a:spcBef>
                <a:spcPts val="350"/>
              </a:spcBef>
            </a:pPr>
            <a:r>
              <a:rPr sz="1400" dirty="0">
                <a:solidFill>
                  <a:srgbClr val="3D3C2C"/>
                </a:solidFill>
                <a:latin typeface="Gothic Uralic"/>
                <a:cs typeface="Gothic Uralic"/>
              </a:rPr>
              <a:t>Some </a:t>
            </a:r>
            <a:r>
              <a:rPr sz="1400" spc="-5" dirty="0">
                <a:solidFill>
                  <a:srgbClr val="3D3C2C"/>
                </a:solidFill>
                <a:latin typeface="Gothic Uralic"/>
                <a:cs typeface="Gothic Uralic"/>
              </a:rPr>
              <a:t>sun energy </a:t>
            </a:r>
            <a:r>
              <a:rPr sz="1400" dirty="0">
                <a:solidFill>
                  <a:srgbClr val="3D3C2C"/>
                </a:solidFill>
                <a:latin typeface="Gothic Uralic"/>
                <a:cs typeface="Gothic Uralic"/>
              </a:rPr>
              <a:t>trapped </a:t>
            </a:r>
            <a:r>
              <a:rPr sz="1400" spc="-10" dirty="0">
                <a:solidFill>
                  <a:srgbClr val="3D3C2C"/>
                </a:solidFill>
                <a:latin typeface="Gothic Uralic"/>
                <a:cs typeface="Gothic Uralic"/>
              </a:rPr>
              <a:t>in </a:t>
            </a:r>
            <a:r>
              <a:rPr sz="1400" spc="-5" dirty="0">
                <a:solidFill>
                  <a:srgbClr val="3D3C2C"/>
                </a:solidFill>
                <a:latin typeface="Gothic Uralic"/>
                <a:cs typeface="Gothic Uralic"/>
              </a:rPr>
              <a:t>earth </a:t>
            </a:r>
            <a:r>
              <a:rPr sz="1400" dirty="0">
                <a:solidFill>
                  <a:srgbClr val="3D3C2C"/>
                </a:solidFill>
                <a:latin typeface="Gothic Uralic"/>
                <a:cs typeface="Gothic Uralic"/>
              </a:rPr>
              <a:t>makes  </a:t>
            </a:r>
            <a:r>
              <a:rPr sz="1400" spc="-10" dirty="0">
                <a:solidFill>
                  <a:srgbClr val="3D3C2C"/>
                </a:solidFill>
                <a:latin typeface="Gothic Uralic"/>
                <a:cs typeface="Gothic Uralic"/>
              </a:rPr>
              <a:t>is </a:t>
            </a:r>
            <a:r>
              <a:rPr sz="1400" dirty="0">
                <a:solidFill>
                  <a:srgbClr val="3D3C2C"/>
                </a:solidFill>
                <a:latin typeface="Gothic Uralic"/>
                <a:cs typeface="Gothic Uralic"/>
              </a:rPr>
              <a:t>much </a:t>
            </a:r>
            <a:r>
              <a:rPr sz="1400" spc="-5" dirty="0">
                <a:solidFill>
                  <a:srgbClr val="3D3C2C"/>
                </a:solidFill>
                <a:latin typeface="Gothic Uralic"/>
                <a:cs typeface="Gothic Uralic"/>
              </a:rPr>
              <a:t>warmer and</a:t>
            </a:r>
            <a:r>
              <a:rPr sz="1400" spc="-15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1400" dirty="0">
                <a:solidFill>
                  <a:srgbClr val="3D3C2C"/>
                </a:solidFill>
                <a:latin typeface="Gothic Uralic"/>
                <a:cs typeface="Gothic Uralic"/>
              </a:rPr>
              <a:t>comfortable</a:t>
            </a:r>
            <a:endParaRPr sz="1400">
              <a:latin typeface="Gothic Uralic"/>
              <a:cs typeface="Gothic Ural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4389" y="764540"/>
            <a:ext cx="51352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86454" algn="l"/>
              </a:tabLst>
            </a:pPr>
            <a:r>
              <a:rPr sz="4400" b="1" spc="-5" dirty="0">
                <a:solidFill>
                  <a:srgbClr val="93C500"/>
                </a:solidFill>
                <a:latin typeface="Gothic Uralic"/>
                <a:cs typeface="Gothic Uralic"/>
              </a:rPr>
              <a:t>M</a:t>
            </a:r>
            <a:r>
              <a:rPr sz="4400" b="1" spc="-10" dirty="0">
                <a:solidFill>
                  <a:srgbClr val="93C500"/>
                </a:solidFill>
                <a:latin typeface="Gothic Uralic"/>
                <a:cs typeface="Gothic Uralic"/>
              </a:rPr>
              <a:t>a</a:t>
            </a:r>
            <a:r>
              <a:rPr sz="4400" b="1" spc="-5" dirty="0">
                <a:solidFill>
                  <a:srgbClr val="93C500"/>
                </a:solidFill>
                <a:latin typeface="Gothic Uralic"/>
                <a:cs typeface="Gothic Uralic"/>
              </a:rPr>
              <a:t>n</a:t>
            </a:r>
            <a:r>
              <a:rPr sz="4400" b="1" dirty="0">
                <a:solidFill>
                  <a:srgbClr val="93C500"/>
                </a:solidFill>
                <a:latin typeface="Gothic Uralic"/>
                <a:cs typeface="Gothic Uralic"/>
              </a:rPr>
              <a:t>-ma</a:t>
            </a:r>
            <a:r>
              <a:rPr sz="4400" b="1" spc="-10" dirty="0">
                <a:solidFill>
                  <a:srgbClr val="93C500"/>
                </a:solidFill>
                <a:latin typeface="Gothic Uralic"/>
                <a:cs typeface="Gothic Uralic"/>
              </a:rPr>
              <a:t>d</a:t>
            </a:r>
            <a:r>
              <a:rPr sz="4400" b="1" dirty="0">
                <a:solidFill>
                  <a:srgbClr val="93C500"/>
                </a:solidFill>
                <a:latin typeface="Gothic Uralic"/>
                <a:cs typeface="Gothic Uralic"/>
              </a:rPr>
              <a:t>e	</a:t>
            </a:r>
            <a:r>
              <a:rPr sz="4400" b="1" spc="-10" dirty="0">
                <a:solidFill>
                  <a:srgbClr val="93C500"/>
                </a:solidFill>
                <a:latin typeface="Gothic Uralic"/>
                <a:cs typeface="Gothic Uralic"/>
              </a:rPr>
              <a:t>E</a:t>
            </a:r>
            <a:r>
              <a:rPr sz="4400" b="1" spc="5" dirty="0">
                <a:solidFill>
                  <a:srgbClr val="93C500"/>
                </a:solidFill>
                <a:latin typeface="Gothic Uralic"/>
                <a:cs typeface="Gothic Uralic"/>
              </a:rPr>
              <a:t>f</a:t>
            </a:r>
            <a:r>
              <a:rPr sz="4400" b="1" spc="-5" dirty="0">
                <a:solidFill>
                  <a:srgbClr val="93C500"/>
                </a:solidFill>
                <a:latin typeface="Gothic Uralic"/>
                <a:cs typeface="Gothic Uralic"/>
              </a:rPr>
              <a:t>f</a:t>
            </a:r>
            <a:r>
              <a:rPr sz="4400" b="1" dirty="0">
                <a:solidFill>
                  <a:srgbClr val="93C500"/>
                </a:solidFill>
                <a:latin typeface="Gothic Uralic"/>
                <a:cs typeface="Gothic Uralic"/>
              </a:rPr>
              <a:t>ec</a:t>
            </a:r>
            <a:r>
              <a:rPr sz="4400" b="1" spc="-5" dirty="0">
                <a:solidFill>
                  <a:srgbClr val="93C500"/>
                </a:solidFill>
                <a:latin typeface="Gothic Uralic"/>
                <a:cs typeface="Gothic Uralic"/>
              </a:rPr>
              <a:t>ts</a:t>
            </a:r>
            <a:endParaRPr sz="4400">
              <a:latin typeface="Gothic Uralic"/>
              <a:cs typeface="Gothic Ural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4719" y="1969770"/>
            <a:ext cx="154940" cy="199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50" spc="200" dirty="0">
                <a:solidFill>
                  <a:srgbClr val="93C500"/>
                </a:solidFill>
                <a:latin typeface="Arial"/>
                <a:cs typeface="Arial"/>
              </a:rPr>
              <a:t></a:t>
            </a:r>
            <a:endParaRPr sz="11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07769" y="1949450"/>
            <a:ext cx="617156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3D3C2C"/>
                </a:solidFill>
                <a:latin typeface="Gothic Uralic"/>
                <a:cs typeface="Gothic Uralic"/>
              </a:rPr>
              <a:t>Activities man by humans result in production of greenhouse</a:t>
            </a:r>
            <a:r>
              <a:rPr sz="1500" spc="95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1500" spc="-5" dirty="0">
                <a:solidFill>
                  <a:srgbClr val="3D3C2C"/>
                </a:solidFill>
                <a:latin typeface="Gothic Uralic"/>
                <a:cs typeface="Gothic Uralic"/>
              </a:rPr>
              <a:t>gases</a:t>
            </a:r>
            <a:endParaRPr sz="1500">
              <a:latin typeface="Gothic Uralic"/>
              <a:cs typeface="Gothic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4719" y="2471420"/>
            <a:ext cx="154940" cy="199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50" spc="200" dirty="0">
                <a:solidFill>
                  <a:srgbClr val="93C500"/>
                </a:solidFill>
                <a:latin typeface="Arial"/>
                <a:cs typeface="Arial"/>
              </a:rPr>
              <a:t></a:t>
            </a:r>
            <a:endParaRPr sz="11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07769" y="2451100"/>
            <a:ext cx="681990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3D3C2C"/>
                </a:solidFill>
                <a:latin typeface="Gothic Uralic"/>
                <a:cs typeface="Gothic Uralic"/>
              </a:rPr>
              <a:t>While the amounts </a:t>
            </a:r>
            <a:r>
              <a:rPr sz="1500" dirty="0">
                <a:solidFill>
                  <a:srgbClr val="3D3C2C"/>
                </a:solidFill>
                <a:latin typeface="Gothic Uralic"/>
                <a:cs typeface="Gothic Uralic"/>
              </a:rPr>
              <a:t>of </a:t>
            </a:r>
            <a:r>
              <a:rPr sz="1500" spc="-5" dirty="0">
                <a:solidFill>
                  <a:srgbClr val="3D3C2C"/>
                </a:solidFill>
                <a:latin typeface="Gothic Uralic"/>
                <a:cs typeface="Gothic Uralic"/>
              </a:rPr>
              <a:t>gases increase </a:t>
            </a:r>
            <a:r>
              <a:rPr sz="1500" spc="-10" dirty="0">
                <a:solidFill>
                  <a:srgbClr val="3D3C2C"/>
                </a:solidFill>
                <a:latin typeface="Gothic Uralic"/>
                <a:cs typeface="Gothic Uralic"/>
              </a:rPr>
              <a:t>in the </a:t>
            </a:r>
            <a:r>
              <a:rPr sz="1500" spc="-5" dirty="0">
                <a:solidFill>
                  <a:srgbClr val="3D3C2C"/>
                </a:solidFill>
                <a:latin typeface="Gothic Uralic"/>
                <a:cs typeface="Gothic Uralic"/>
              </a:rPr>
              <a:t>atmosphere </a:t>
            </a:r>
            <a:r>
              <a:rPr sz="1500" spc="-10" dirty="0">
                <a:solidFill>
                  <a:srgbClr val="3D3C2C"/>
                </a:solidFill>
                <a:latin typeface="Gothic Uralic"/>
                <a:cs typeface="Gothic Uralic"/>
              </a:rPr>
              <a:t>the </a:t>
            </a:r>
            <a:r>
              <a:rPr sz="1500" spc="-5" dirty="0">
                <a:solidFill>
                  <a:srgbClr val="3D3C2C"/>
                </a:solidFill>
                <a:latin typeface="Gothic Uralic"/>
                <a:cs typeface="Gothic Uralic"/>
              </a:rPr>
              <a:t>stability </a:t>
            </a:r>
            <a:r>
              <a:rPr sz="1500" dirty="0">
                <a:solidFill>
                  <a:srgbClr val="3D3C2C"/>
                </a:solidFill>
                <a:latin typeface="Gothic Uralic"/>
                <a:cs typeface="Gothic Uralic"/>
              </a:rPr>
              <a:t>of</a:t>
            </a:r>
            <a:r>
              <a:rPr sz="1500" spc="150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1500" spc="-10" dirty="0">
                <a:solidFill>
                  <a:srgbClr val="3D3C2C"/>
                </a:solidFill>
                <a:latin typeface="Gothic Uralic"/>
                <a:cs typeface="Gothic Uralic"/>
              </a:rPr>
              <a:t>the</a:t>
            </a:r>
            <a:endParaRPr sz="1500">
              <a:latin typeface="Gothic Uralic"/>
              <a:cs typeface="Gothic Ural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07769" y="2904490"/>
            <a:ext cx="57899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3D3C2C"/>
                </a:solidFill>
                <a:latin typeface="Gothic Uralic"/>
                <a:cs typeface="Gothic Uralic"/>
              </a:rPr>
              <a:t>greenhouse gases change causing effects on the whole</a:t>
            </a:r>
            <a:r>
              <a:rPr sz="1500" spc="80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1500" spc="-5" dirty="0">
                <a:solidFill>
                  <a:srgbClr val="3D3C2C"/>
                </a:solidFill>
                <a:latin typeface="Gothic Uralic"/>
                <a:cs typeface="Gothic Uralic"/>
              </a:rPr>
              <a:t>world</a:t>
            </a:r>
            <a:endParaRPr sz="1500">
              <a:latin typeface="Gothic Uralic"/>
              <a:cs typeface="Gothic Ural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4719" y="3427729"/>
            <a:ext cx="154940" cy="199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50" spc="200" dirty="0">
                <a:solidFill>
                  <a:srgbClr val="93C500"/>
                </a:solidFill>
                <a:latin typeface="Arial"/>
                <a:cs typeface="Arial"/>
              </a:rPr>
              <a:t></a:t>
            </a:r>
            <a:endParaRPr sz="11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61110" y="3407409"/>
            <a:ext cx="684466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3D3C2C"/>
                </a:solidFill>
                <a:latin typeface="Gothic Uralic"/>
                <a:cs typeface="Gothic Uralic"/>
              </a:rPr>
              <a:t>Greenhouse </a:t>
            </a:r>
            <a:r>
              <a:rPr sz="1500" spc="-10" dirty="0">
                <a:solidFill>
                  <a:srgbClr val="3D3C2C"/>
                </a:solidFill>
                <a:latin typeface="Gothic Uralic"/>
                <a:cs typeface="Gothic Uralic"/>
              </a:rPr>
              <a:t>effects </a:t>
            </a:r>
            <a:r>
              <a:rPr sz="1500" spc="-5" dirty="0">
                <a:solidFill>
                  <a:srgbClr val="3D3C2C"/>
                </a:solidFill>
                <a:latin typeface="Gothic Uralic"/>
                <a:cs typeface="Gothic Uralic"/>
              </a:rPr>
              <a:t>caused by burning , fossil fuels coal, oil, natural</a:t>
            </a:r>
            <a:r>
              <a:rPr sz="1500" spc="180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1500" dirty="0">
                <a:solidFill>
                  <a:srgbClr val="3D3C2C"/>
                </a:solidFill>
                <a:latin typeface="Gothic Uralic"/>
                <a:cs typeface="Gothic Uralic"/>
              </a:rPr>
              <a:t>gases,</a:t>
            </a:r>
            <a:endParaRPr sz="1500">
              <a:latin typeface="Gothic Uralic"/>
              <a:cs typeface="Gothic Ural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07769" y="3860800"/>
            <a:ext cx="483997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3D3C2C"/>
                </a:solidFill>
                <a:latin typeface="Gothic Uralic"/>
                <a:cs typeface="Gothic Uralic"/>
              </a:rPr>
              <a:t>cutting and burning trees producing carbon</a:t>
            </a:r>
            <a:r>
              <a:rPr sz="1500" spc="45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1500" spc="-5" dirty="0">
                <a:solidFill>
                  <a:srgbClr val="3D3C2C"/>
                </a:solidFill>
                <a:latin typeface="Gothic Uralic"/>
                <a:cs typeface="Gothic Uralic"/>
              </a:rPr>
              <a:t>dioxide</a:t>
            </a:r>
            <a:endParaRPr sz="1500">
              <a:latin typeface="Gothic Uralic"/>
              <a:cs typeface="Gothic Ural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34719" y="4382770"/>
            <a:ext cx="154940" cy="1993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150" spc="200" dirty="0">
                <a:solidFill>
                  <a:srgbClr val="93C500"/>
                </a:solidFill>
                <a:latin typeface="Arial"/>
                <a:cs typeface="Arial"/>
              </a:rPr>
              <a:t></a:t>
            </a:r>
            <a:endParaRPr sz="11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61110" y="4362450"/>
            <a:ext cx="657542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3D3C2C"/>
                </a:solidFill>
                <a:latin typeface="Gothic Uralic"/>
                <a:cs typeface="Gothic Uralic"/>
              </a:rPr>
              <a:t>Greenhouse gases trap heat making earth harmer and creating</a:t>
            </a:r>
            <a:r>
              <a:rPr sz="1500" spc="60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1500" spc="-5" dirty="0">
                <a:solidFill>
                  <a:srgbClr val="3D3C2C"/>
                </a:solidFill>
                <a:latin typeface="Gothic Uralic"/>
                <a:cs typeface="Gothic Uralic"/>
              </a:rPr>
              <a:t>global</a:t>
            </a:r>
            <a:endParaRPr sz="1500">
              <a:latin typeface="Gothic Uralic"/>
              <a:cs typeface="Gothic Ural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07769" y="4817109"/>
            <a:ext cx="8324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3D3C2C"/>
                </a:solidFill>
                <a:latin typeface="Gothic Uralic"/>
                <a:cs typeface="Gothic Uralic"/>
              </a:rPr>
              <a:t>w</a:t>
            </a:r>
            <a:r>
              <a:rPr sz="1500" spc="-5" dirty="0">
                <a:solidFill>
                  <a:srgbClr val="3D3C2C"/>
                </a:solidFill>
                <a:latin typeface="Gothic Uralic"/>
                <a:cs typeface="Gothic Uralic"/>
              </a:rPr>
              <a:t>a</a:t>
            </a:r>
            <a:r>
              <a:rPr sz="1500" spc="-10" dirty="0">
                <a:solidFill>
                  <a:srgbClr val="3D3C2C"/>
                </a:solidFill>
                <a:latin typeface="Gothic Uralic"/>
                <a:cs typeface="Gothic Uralic"/>
              </a:rPr>
              <a:t>r</a:t>
            </a:r>
            <a:r>
              <a:rPr sz="1500" spc="-5" dirty="0">
                <a:solidFill>
                  <a:srgbClr val="3D3C2C"/>
                </a:solidFill>
                <a:latin typeface="Gothic Uralic"/>
                <a:cs typeface="Gothic Uralic"/>
              </a:rPr>
              <a:t>ming</a:t>
            </a:r>
            <a:endParaRPr sz="1500">
              <a:latin typeface="Gothic Uralic"/>
              <a:cs typeface="Gothic Uralic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450329" y="450850"/>
            <a:ext cx="2207260" cy="32626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6119" y="4475479"/>
            <a:ext cx="2951480" cy="2101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4050" y="807720"/>
            <a:ext cx="679513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solidFill>
                  <a:srgbClr val="93C500"/>
                </a:solidFill>
                <a:latin typeface="Gothic Uralic"/>
                <a:cs typeface="Gothic Uralic"/>
              </a:rPr>
              <a:t>How does </a:t>
            </a:r>
            <a:r>
              <a:rPr sz="4400" b="1" spc="-5" dirty="0">
                <a:solidFill>
                  <a:srgbClr val="93C500"/>
                </a:solidFill>
                <a:latin typeface="Gothic Uralic"/>
                <a:cs typeface="Gothic Uralic"/>
              </a:rPr>
              <a:t>the </a:t>
            </a:r>
            <a:r>
              <a:rPr sz="4400" b="1" dirty="0">
                <a:solidFill>
                  <a:srgbClr val="93C500"/>
                </a:solidFill>
                <a:latin typeface="Gothic Uralic"/>
                <a:cs typeface="Gothic Uralic"/>
              </a:rPr>
              <a:t>GHE</a:t>
            </a:r>
            <a:r>
              <a:rPr sz="4400" b="1" spc="-55" dirty="0">
                <a:solidFill>
                  <a:srgbClr val="93C500"/>
                </a:solidFill>
                <a:latin typeface="Gothic Uralic"/>
                <a:cs typeface="Gothic Uralic"/>
              </a:rPr>
              <a:t> </a:t>
            </a:r>
            <a:r>
              <a:rPr sz="4400" b="1" spc="-5" dirty="0">
                <a:solidFill>
                  <a:srgbClr val="93C500"/>
                </a:solidFill>
                <a:latin typeface="Gothic Uralic"/>
                <a:cs typeface="Gothic Uralic"/>
              </a:rPr>
              <a:t>work?</a:t>
            </a:r>
            <a:endParaRPr sz="4400">
              <a:latin typeface="Gothic Uralic"/>
              <a:cs typeface="Gothic Ural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3119" y="1750060"/>
            <a:ext cx="180975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spc="275" dirty="0">
                <a:solidFill>
                  <a:srgbClr val="93C500"/>
                </a:solidFill>
                <a:latin typeface="Arial"/>
                <a:cs typeface="Arial"/>
              </a:rPr>
              <a:t></a:t>
            </a:r>
            <a:endParaRPr sz="13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3119" y="2353310"/>
            <a:ext cx="180975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spc="275" dirty="0">
                <a:solidFill>
                  <a:srgbClr val="93C500"/>
                </a:solidFill>
                <a:latin typeface="Arial"/>
                <a:cs typeface="Arial"/>
              </a:rPr>
              <a:t></a:t>
            </a:r>
            <a:endParaRPr sz="13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3119" y="2955289"/>
            <a:ext cx="180975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spc="275" dirty="0">
                <a:solidFill>
                  <a:srgbClr val="93C500"/>
                </a:solidFill>
                <a:latin typeface="Arial"/>
                <a:cs typeface="Arial"/>
              </a:rPr>
              <a:t></a:t>
            </a:r>
            <a:endParaRPr sz="13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3119" y="3831589"/>
            <a:ext cx="180975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spc="275" dirty="0">
                <a:solidFill>
                  <a:srgbClr val="93C500"/>
                </a:solidFill>
                <a:latin typeface="Arial"/>
                <a:cs typeface="Arial"/>
              </a:rPr>
              <a:t></a:t>
            </a:r>
            <a:endParaRPr sz="13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3119" y="4979670"/>
            <a:ext cx="180975" cy="2343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50" spc="275" dirty="0">
                <a:solidFill>
                  <a:srgbClr val="93C500"/>
                </a:solidFill>
                <a:latin typeface="Arial"/>
                <a:cs typeface="Arial"/>
              </a:rPr>
              <a:t></a:t>
            </a:r>
            <a:endParaRPr sz="13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6169" y="1727200"/>
            <a:ext cx="6208395" cy="434848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8890">
              <a:lnSpc>
                <a:spcPts val="2150"/>
              </a:lnSpc>
              <a:spcBef>
                <a:spcPts val="180"/>
              </a:spcBef>
            </a:pPr>
            <a:r>
              <a:rPr sz="1800" spc="-5" dirty="0">
                <a:solidFill>
                  <a:srgbClr val="3D3C2C"/>
                </a:solidFill>
                <a:latin typeface="Gothic Uralic"/>
                <a:cs typeface="Gothic Uralic"/>
              </a:rPr>
              <a:t>The </a:t>
            </a:r>
            <a:r>
              <a:rPr sz="1800" spc="-10" dirty="0">
                <a:solidFill>
                  <a:srgbClr val="3D3C2C"/>
                </a:solidFill>
                <a:latin typeface="Gothic Uralic"/>
                <a:cs typeface="Gothic Uralic"/>
              </a:rPr>
              <a:t>greenhouse effect </a:t>
            </a:r>
            <a:r>
              <a:rPr sz="1800" spc="-5" dirty="0">
                <a:solidFill>
                  <a:srgbClr val="3D3C2C"/>
                </a:solidFill>
                <a:latin typeface="Gothic Uralic"/>
                <a:cs typeface="Gothic Uralic"/>
              </a:rPr>
              <a:t>works like an actual </a:t>
            </a:r>
            <a:r>
              <a:rPr sz="1800" spc="-10" dirty="0">
                <a:solidFill>
                  <a:srgbClr val="3D3C2C"/>
                </a:solidFill>
                <a:latin typeface="Gothic Uralic"/>
                <a:cs typeface="Gothic Uralic"/>
              </a:rPr>
              <a:t>greenhouse,  </a:t>
            </a:r>
            <a:r>
              <a:rPr sz="1800" dirty="0">
                <a:solidFill>
                  <a:srgbClr val="3D3C2C"/>
                </a:solidFill>
                <a:latin typeface="Gothic Uralic"/>
                <a:cs typeface="Gothic Uralic"/>
              </a:rPr>
              <a:t>a </a:t>
            </a:r>
            <a:r>
              <a:rPr sz="1800" spc="-5" dirty="0">
                <a:solidFill>
                  <a:srgbClr val="3D3C2C"/>
                </a:solidFill>
                <a:latin typeface="Gothic Uralic"/>
                <a:cs typeface="Gothic Uralic"/>
              </a:rPr>
              <a:t>place </a:t>
            </a:r>
            <a:r>
              <a:rPr sz="1800" dirty="0">
                <a:solidFill>
                  <a:srgbClr val="3D3C2C"/>
                </a:solidFill>
                <a:latin typeface="Gothic Uralic"/>
                <a:cs typeface="Gothic Uralic"/>
              </a:rPr>
              <a:t>to </a:t>
            </a:r>
            <a:r>
              <a:rPr sz="1800" spc="-5" dirty="0">
                <a:solidFill>
                  <a:srgbClr val="3D3C2C"/>
                </a:solidFill>
                <a:latin typeface="Gothic Uralic"/>
                <a:cs typeface="Gothic Uralic"/>
              </a:rPr>
              <a:t>keep growing plants nice and</a:t>
            </a:r>
            <a:r>
              <a:rPr sz="1800" spc="-15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1800" spc="-5" dirty="0">
                <a:solidFill>
                  <a:srgbClr val="3D3C2C"/>
                </a:solidFill>
                <a:latin typeface="Gothic Uralic"/>
                <a:cs typeface="Gothic Uralic"/>
              </a:rPr>
              <a:t>warm.</a:t>
            </a:r>
            <a:endParaRPr sz="1800">
              <a:latin typeface="Gothic Uralic"/>
              <a:cs typeface="Gothic Uralic"/>
            </a:endParaRPr>
          </a:p>
          <a:p>
            <a:pPr marL="12700" marR="5080">
              <a:lnSpc>
                <a:spcPts val="2150"/>
              </a:lnSpc>
              <a:spcBef>
                <a:spcPts val="450"/>
              </a:spcBef>
            </a:pPr>
            <a:r>
              <a:rPr sz="1800" spc="-5" dirty="0">
                <a:solidFill>
                  <a:srgbClr val="3D3C2C"/>
                </a:solidFill>
                <a:latin typeface="Gothic Uralic"/>
                <a:cs typeface="Gothic Uralic"/>
              </a:rPr>
              <a:t>This is the same process that </a:t>
            </a:r>
            <a:r>
              <a:rPr sz="1800" spc="-10" dirty="0">
                <a:solidFill>
                  <a:srgbClr val="3D3C2C"/>
                </a:solidFill>
                <a:latin typeface="Gothic Uralic"/>
                <a:cs typeface="Gothic Uralic"/>
              </a:rPr>
              <a:t>keeps </a:t>
            </a:r>
            <a:r>
              <a:rPr sz="1800" spc="-5" dirty="0">
                <a:solidFill>
                  <a:srgbClr val="3D3C2C"/>
                </a:solidFill>
                <a:latin typeface="Gothic Uralic"/>
                <a:cs typeface="Gothic Uralic"/>
              </a:rPr>
              <a:t>the </a:t>
            </a:r>
            <a:r>
              <a:rPr sz="1800" spc="-10" dirty="0">
                <a:solidFill>
                  <a:srgbClr val="3D3C2C"/>
                </a:solidFill>
                <a:latin typeface="Gothic Uralic"/>
                <a:cs typeface="Gothic Uralic"/>
              </a:rPr>
              <a:t>Earth </a:t>
            </a:r>
            <a:r>
              <a:rPr sz="1800" spc="-5" dirty="0">
                <a:solidFill>
                  <a:srgbClr val="3D3C2C"/>
                </a:solidFill>
                <a:latin typeface="Gothic Uralic"/>
                <a:cs typeface="Gothic Uralic"/>
              </a:rPr>
              <a:t>and the life  </a:t>
            </a:r>
            <a:r>
              <a:rPr sz="1800" spc="-10" dirty="0">
                <a:solidFill>
                  <a:srgbClr val="3D3C2C"/>
                </a:solidFill>
                <a:latin typeface="Gothic Uralic"/>
                <a:cs typeface="Gothic Uralic"/>
              </a:rPr>
              <a:t>on </a:t>
            </a:r>
            <a:r>
              <a:rPr sz="1800" spc="-5" dirty="0">
                <a:solidFill>
                  <a:srgbClr val="3D3C2C"/>
                </a:solidFill>
                <a:latin typeface="Gothic Uralic"/>
                <a:cs typeface="Gothic Uralic"/>
              </a:rPr>
              <a:t>Earth nice and</a:t>
            </a:r>
            <a:r>
              <a:rPr sz="1800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1800" spc="-5" dirty="0">
                <a:solidFill>
                  <a:srgbClr val="3D3C2C"/>
                </a:solidFill>
                <a:latin typeface="Gothic Uralic"/>
                <a:cs typeface="Gothic Uralic"/>
              </a:rPr>
              <a:t>warm.</a:t>
            </a:r>
            <a:endParaRPr sz="1800">
              <a:latin typeface="Gothic Uralic"/>
              <a:cs typeface="Gothic Uralic"/>
            </a:endParaRPr>
          </a:p>
          <a:p>
            <a:pPr marL="12700" marR="137795">
              <a:lnSpc>
                <a:spcPts val="2150"/>
              </a:lnSpc>
              <a:spcBef>
                <a:spcPts val="439"/>
              </a:spcBef>
            </a:pPr>
            <a:r>
              <a:rPr sz="1800" spc="-5" dirty="0">
                <a:solidFill>
                  <a:srgbClr val="3D3C2C"/>
                </a:solidFill>
                <a:latin typeface="Gothic Uralic"/>
                <a:cs typeface="Gothic Uralic"/>
              </a:rPr>
              <a:t>Visible light </a:t>
            </a:r>
            <a:r>
              <a:rPr sz="1800" spc="-10" dirty="0">
                <a:solidFill>
                  <a:srgbClr val="3D3C2C"/>
                </a:solidFill>
                <a:latin typeface="Gothic Uralic"/>
                <a:cs typeface="Gothic Uralic"/>
              </a:rPr>
              <a:t>enters </a:t>
            </a:r>
            <a:r>
              <a:rPr sz="1800" spc="-5" dirty="0">
                <a:solidFill>
                  <a:srgbClr val="3D3C2C"/>
                </a:solidFill>
                <a:latin typeface="Gothic Uralic"/>
                <a:cs typeface="Gothic Uralic"/>
              </a:rPr>
              <a:t>the top </a:t>
            </a:r>
            <a:r>
              <a:rPr sz="1800" spc="-10" dirty="0">
                <a:solidFill>
                  <a:srgbClr val="3D3C2C"/>
                </a:solidFill>
                <a:latin typeface="Gothic Uralic"/>
                <a:cs typeface="Gothic Uralic"/>
              </a:rPr>
              <a:t>of </a:t>
            </a:r>
            <a:r>
              <a:rPr sz="1800" spc="-5" dirty="0">
                <a:solidFill>
                  <a:srgbClr val="3D3C2C"/>
                </a:solidFill>
                <a:latin typeface="Gothic Uralic"/>
                <a:cs typeface="Gothic Uralic"/>
              </a:rPr>
              <a:t>the </a:t>
            </a:r>
            <a:r>
              <a:rPr sz="1800" spc="-10" dirty="0">
                <a:solidFill>
                  <a:srgbClr val="3D3C2C"/>
                </a:solidFill>
                <a:latin typeface="Gothic Uralic"/>
                <a:cs typeface="Gothic Uralic"/>
              </a:rPr>
              <a:t>Earths atmosphere,  </a:t>
            </a:r>
            <a:r>
              <a:rPr sz="1800" spc="-5" dirty="0">
                <a:solidFill>
                  <a:srgbClr val="3D3C2C"/>
                </a:solidFill>
                <a:latin typeface="Gothic Uralic"/>
                <a:cs typeface="Gothic Uralic"/>
              </a:rPr>
              <a:t>some of it is scattered by air molecules and most </a:t>
            </a:r>
            <a:r>
              <a:rPr sz="1800" spc="-10" dirty="0">
                <a:solidFill>
                  <a:srgbClr val="3D3C2C"/>
                </a:solidFill>
                <a:latin typeface="Gothic Uralic"/>
                <a:cs typeface="Gothic Uralic"/>
              </a:rPr>
              <a:t>of </a:t>
            </a:r>
            <a:r>
              <a:rPr sz="1800" spc="-5" dirty="0">
                <a:solidFill>
                  <a:srgbClr val="3D3C2C"/>
                </a:solidFill>
                <a:latin typeface="Gothic Uralic"/>
                <a:cs typeface="Gothic Uralic"/>
              </a:rPr>
              <a:t>it is  </a:t>
            </a:r>
            <a:r>
              <a:rPr sz="1800" spc="-10" dirty="0">
                <a:solidFill>
                  <a:srgbClr val="3D3C2C"/>
                </a:solidFill>
                <a:latin typeface="Gothic Uralic"/>
                <a:cs typeface="Gothic Uralic"/>
              </a:rPr>
              <a:t>reflected </a:t>
            </a:r>
            <a:r>
              <a:rPr sz="1800" spc="-5" dirty="0">
                <a:solidFill>
                  <a:srgbClr val="3D3C2C"/>
                </a:solidFill>
                <a:latin typeface="Gothic Uralic"/>
                <a:cs typeface="Gothic Uralic"/>
              </a:rPr>
              <a:t>back into</a:t>
            </a:r>
            <a:r>
              <a:rPr sz="1800" spc="10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1800" spc="-5" dirty="0">
                <a:solidFill>
                  <a:srgbClr val="3D3C2C"/>
                </a:solidFill>
                <a:latin typeface="Gothic Uralic"/>
                <a:cs typeface="Gothic Uralic"/>
              </a:rPr>
              <a:t>space.</a:t>
            </a:r>
            <a:endParaRPr sz="1800">
              <a:latin typeface="Gothic Uralic"/>
              <a:cs typeface="Gothic Uralic"/>
            </a:endParaRPr>
          </a:p>
          <a:p>
            <a:pPr marL="12700" marR="237490">
              <a:lnSpc>
                <a:spcPct val="99400"/>
              </a:lnSpc>
              <a:spcBef>
                <a:spcPts val="380"/>
              </a:spcBef>
            </a:pPr>
            <a:r>
              <a:rPr sz="1800" spc="-10" dirty="0">
                <a:solidFill>
                  <a:srgbClr val="3D3C2C"/>
                </a:solidFill>
                <a:latin typeface="Gothic Uralic"/>
                <a:cs typeface="Gothic Uralic"/>
              </a:rPr>
              <a:t>When </a:t>
            </a:r>
            <a:r>
              <a:rPr sz="1800" spc="-5" dirty="0">
                <a:solidFill>
                  <a:srgbClr val="3D3C2C"/>
                </a:solidFill>
                <a:latin typeface="Gothic Uralic"/>
                <a:cs typeface="Gothic Uralic"/>
              </a:rPr>
              <a:t>the sun’s </a:t>
            </a:r>
            <a:r>
              <a:rPr sz="1800" spc="-10" dirty="0">
                <a:solidFill>
                  <a:srgbClr val="3D3C2C"/>
                </a:solidFill>
                <a:latin typeface="Gothic Uralic"/>
                <a:cs typeface="Gothic Uralic"/>
              </a:rPr>
              <a:t>rays </a:t>
            </a:r>
            <a:r>
              <a:rPr sz="1800" spc="-5" dirty="0">
                <a:solidFill>
                  <a:srgbClr val="3D3C2C"/>
                </a:solidFill>
                <a:latin typeface="Gothic Uralic"/>
                <a:cs typeface="Gothic Uralic"/>
              </a:rPr>
              <a:t>hit the Earth, </a:t>
            </a:r>
            <a:r>
              <a:rPr sz="1800" dirty="0">
                <a:solidFill>
                  <a:srgbClr val="3D3C2C"/>
                </a:solidFill>
                <a:latin typeface="Gothic Uralic"/>
                <a:cs typeface="Gothic Uralic"/>
              </a:rPr>
              <a:t>70 </a:t>
            </a:r>
            <a:r>
              <a:rPr sz="1800" spc="-5" dirty="0">
                <a:solidFill>
                  <a:srgbClr val="3D3C2C"/>
                </a:solidFill>
                <a:latin typeface="Gothic Uralic"/>
                <a:cs typeface="Gothic Uralic"/>
              </a:rPr>
              <a:t>% </a:t>
            </a:r>
            <a:r>
              <a:rPr sz="1800" spc="-10" dirty="0">
                <a:solidFill>
                  <a:srgbClr val="3D3C2C"/>
                </a:solidFill>
                <a:latin typeface="Gothic Uralic"/>
                <a:cs typeface="Gothic Uralic"/>
              </a:rPr>
              <a:t>of </a:t>
            </a:r>
            <a:r>
              <a:rPr sz="1800" spc="-5" dirty="0">
                <a:solidFill>
                  <a:srgbClr val="3D3C2C"/>
                </a:solidFill>
                <a:latin typeface="Gothic Uralic"/>
                <a:cs typeface="Gothic Uralic"/>
              </a:rPr>
              <a:t>the </a:t>
            </a:r>
            <a:r>
              <a:rPr sz="1800" spc="-10" dirty="0">
                <a:solidFill>
                  <a:srgbClr val="3D3C2C"/>
                </a:solidFill>
                <a:latin typeface="Gothic Uralic"/>
                <a:cs typeface="Gothic Uralic"/>
              </a:rPr>
              <a:t>energy  </a:t>
            </a:r>
            <a:r>
              <a:rPr sz="1800" spc="-5" dirty="0">
                <a:solidFill>
                  <a:srgbClr val="3D3C2C"/>
                </a:solidFill>
                <a:latin typeface="Gothic Uralic"/>
                <a:cs typeface="Gothic Uralic"/>
              </a:rPr>
              <a:t>stays </a:t>
            </a:r>
            <a:r>
              <a:rPr sz="1800" spc="-10" dirty="0">
                <a:solidFill>
                  <a:srgbClr val="3D3C2C"/>
                </a:solidFill>
                <a:latin typeface="Gothic Uralic"/>
                <a:cs typeface="Gothic Uralic"/>
              </a:rPr>
              <a:t>on </a:t>
            </a:r>
            <a:r>
              <a:rPr sz="1800" spc="-5" dirty="0">
                <a:solidFill>
                  <a:srgbClr val="3D3C2C"/>
                </a:solidFill>
                <a:latin typeface="Gothic Uralic"/>
                <a:cs typeface="Gothic Uralic"/>
              </a:rPr>
              <a:t>the planet, absorbed </a:t>
            </a:r>
            <a:r>
              <a:rPr sz="1800" dirty="0">
                <a:solidFill>
                  <a:srgbClr val="3D3C2C"/>
                </a:solidFill>
                <a:latin typeface="Gothic Uralic"/>
                <a:cs typeface="Gothic Uralic"/>
              </a:rPr>
              <a:t>by </a:t>
            </a:r>
            <a:r>
              <a:rPr sz="1800" spc="-5" dirty="0">
                <a:solidFill>
                  <a:srgbClr val="3D3C2C"/>
                </a:solidFill>
                <a:latin typeface="Gothic Uralic"/>
                <a:cs typeface="Gothic Uralic"/>
              </a:rPr>
              <a:t>land, oceans, plants  </a:t>
            </a:r>
            <a:r>
              <a:rPr sz="1800" spc="-10" dirty="0">
                <a:solidFill>
                  <a:srgbClr val="3D3C2C"/>
                </a:solidFill>
                <a:latin typeface="Gothic Uralic"/>
                <a:cs typeface="Gothic Uralic"/>
              </a:rPr>
              <a:t>and </a:t>
            </a:r>
            <a:r>
              <a:rPr sz="1800" spc="-5" dirty="0">
                <a:solidFill>
                  <a:srgbClr val="3D3C2C"/>
                </a:solidFill>
                <a:latin typeface="Gothic Uralic"/>
                <a:cs typeface="Gothic Uralic"/>
              </a:rPr>
              <a:t>other things </a:t>
            </a:r>
            <a:r>
              <a:rPr sz="1800" spc="-10" dirty="0">
                <a:solidFill>
                  <a:srgbClr val="3D3C2C"/>
                </a:solidFill>
                <a:latin typeface="Gothic Uralic"/>
                <a:cs typeface="Gothic Uralic"/>
              </a:rPr>
              <a:t>and </a:t>
            </a:r>
            <a:r>
              <a:rPr sz="1800" spc="-5" dirty="0">
                <a:solidFill>
                  <a:srgbClr val="3D3C2C"/>
                </a:solidFill>
                <a:latin typeface="Gothic Uralic"/>
                <a:cs typeface="Gothic Uralic"/>
              </a:rPr>
              <a:t>the </a:t>
            </a:r>
            <a:r>
              <a:rPr sz="1800" spc="-10" dirty="0">
                <a:solidFill>
                  <a:srgbClr val="3D3C2C"/>
                </a:solidFill>
                <a:latin typeface="Gothic Uralic"/>
                <a:cs typeface="Gothic Uralic"/>
              </a:rPr>
              <a:t>other </a:t>
            </a:r>
            <a:r>
              <a:rPr sz="1800" dirty="0">
                <a:solidFill>
                  <a:srgbClr val="3D3C2C"/>
                </a:solidFill>
                <a:latin typeface="Gothic Uralic"/>
                <a:cs typeface="Gothic Uralic"/>
              </a:rPr>
              <a:t>30% </a:t>
            </a:r>
            <a:r>
              <a:rPr sz="1800" spc="-5" dirty="0">
                <a:solidFill>
                  <a:srgbClr val="3D3C2C"/>
                </a:solidFill>
                <a:latin typeface="Gothic Uralic"/>
                <a:cs typeface="Gothic Uralic"/>
              </a:rPr>
              <a:t>reflects back into  </a:t>
            </a:r>
            <a:r>
              <a:rPr sz="1800" spc="-10" dirty="0">
                <a:solidFill>
                  <a:srgbClr val="3D3C2C"/>
                </a:solidFill>
                <a:latin typeface="Gothic Uralic"/>
                <a:cs typeface="Gothic Uralic"/>
              </a:rPr>
              <a:t>outer space </a:t>
            </a:r>
            <a:r>
              <a:rPr sz="1800" dirty="0">
                <a:solidFill>
                  <a:srgbClr val="3D3C2C"/>
                </a:solidFill>
                <a:latin typeface="Gothic Uralic"/>
                <a:cs typeface="Gothic Uralic"/>
              </a:rPr>
              <a:t>by</a:t>
            </a:r>
            <a:r>
              <a:rPr sz="1800" spc="15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1800" spc="-5" dirty="0">
                <a:solidFill>
                  <a:srgbClr val="3D3C2C"/>
                </a:solidFill>
                <a:latin typeface="Gothic Uralic"/>
                <a:cs typeface="Gothic Uralic"/>
              </a:rPr>
              <a:t>clouds.</a:t>
            </a:r>
            <a:endParaRPr sz="1800">
              <a:latin typeface="Gothic Uralic"/>
              <a:cs typeface="Gothic Uralic"/>
            </a:endParaRPr>
          </a:p>
          <a:p>
            <a:pPr marL="12700" marR="29209">
              <a:lnSpc>
                <a:spcPct val="100000"/>
              </a:lnSpc>
              <a:spcBef>
                <a:spcPts val="440"/>
              </a:spcBef>
            </a:pPr>
            <a:r>
              <a:rPr sz="1800" spc="-5" dirty="0">
                <a:solidFill>
                  <a:srgbClr val="3D3C2C"/>
                </a:solidFill>
                <a:latin typeface="Gothic Uralic"/>
                <a:cs typeface="Gothic Uralic"/>
              </a:rPr>
              <a:t>But the 70% doesn’t stay </a:t>
            </a:r>
            <a:r>
              <a:rPr sz="1800" spc="-10" dirty="0">
                <a:solidFill>
                  <a:srgbClr val="3D3C2C"/>
                </a:solidFill>
                <a:latin typeface="Gothic Uralic"/>
                <a:cs typeface="Gothic Uralic"/>
              </a:rPr>
              <a:t>on </a:t>
            </a:r>
            <a:r>
              <a:rPr sz="1800" spc="-5" dirty="0">
                <a:solidFill>
                  <a:srgbClr val="3D3C2C"/>
                </a:solidFill>
                <a:latin typeface="Gothic Uralic"/>
                <a:cs typeface="Gothic Uralic"/>
              </a:rPr>
              <a:t>the Earth </a:t>
            </a:r>
            <a:r>
              <a:rPr sz="1800" spc="-10" dirty="0">
                <a:solidFill>
                  <a:srgbClr val="3D3C2C"/>
                </a:solidFill>
                <a:latin typeface="Gothic Uralic"/>
                <a:cs typeface="Gothic Uralic"/>
              </a:rPr>
              <a:t>forever, </a:t>
            </a:r>
            <a:r>
              <a:rPr sz="1800" spc="-5" dirty="0">
                <a:solidFill>
                  <a:srgbClr val="3D3C2C"/>
                </a:solidFill>
                <a:latin typeface="Gothic Uralic"/>
                <a:cs typeface="Gothic Uralic"/>
              </a:rPr>
              <a:t>the things  </a:t>
            </a:r>
            <a:r>
              <a:rPr sz="1800" spc="-10" dirty="0">
                <a:solidFill>
                  <a:srgbClr val="3D3C2C"/>
                </a:solidFill>
                <a:latin typeface="Gothic Uralic"/>
                <a:cs typeface="Gothic Uralic"/>
              </a:rPr>
              <a:t>around </a:t>
            </a:r>
            <a:r>
              <a:rPr sz="1800" spc="-5" dirty="0">
                <a:solidFill>
                  <a:srgbClr val="3D3C2C"/>
                </a:solidFill>
                <a:latin typeface="Gothic Uralic"/>
                <a:cs typeface="Gothic Uralic"/>
              </a:rPr>
              <a:t>the planet that absorb the sun's </a:t>
            </a:r>
            <a:r>
              <a:rPr sz="1800" spc="-10" dirty="0">
                <a:solidFill>
                  <a:srgbClr val="3D3C2C"/>
                </a:solidFill>
                <a:latin typeface="Gothic Uralic"/>
                <a:cs typeface="Gothic Uralic"/>
              </a:rPr>
              <a:t>heat </a:t>
            </a:r>
            <a:r>
              <a:rPr sz="1800" spc="-5" dirty="0">
                <a:solidFill>
                  <a:srgbClr val="3D3C2C"/>
                </a:solidFill>
                <a:latin typeface="Gothic Uralic"/>
                <a:cs typeface="Gothic Uralic"/>
              </a:rPr>
              <a:t>eventually  radiate </a:t>
            </a:r>
            <a:r>
              <a:rPr sz="1800" dirty="0">
                <a:solidFill>
                  <a:srgbClr val="3D3C2C"/>
                </a:solidFill>
                <a:latin typeface="Gothic Uralic"/>
                <a:cs typeface="Gothic Uralic"/>
              </a:rPr>
              <a:t>a </a:t>
            </a:r>
            <a:r>
              <a:rPr sz="1800" spc="-5" dirty="0">
                <a:solidFill>
                  <a:srgbClr val="3D3C2C"/>
                </a:solidFill>
                <a:latin typeface="Gothic Uralic"/>
                <a:cs typeface="Gothic Uralic"/>
              </a:rPr>
              <a:t>portion of that </a:t>
            </a:r>
            <a:r>
              <a:rPr sz="1800" spc="-10" dirty="0">
                <a:solidFill>
                  <a:srgbClr val="3D3C2C"/>
                </a:solidFill>
                <a:latin typeface="Gothic Uralic"/>
                <a:cs typeface="Gothic Uralic"/>
              </a:rPr>
              <a:t>heat </a:t>
            </a:r>
            <a:r>
              <a:rPr sz="1800" spc="-5" dirty="0">
                <a:solidFill>
                  <a:srgbClr val="3D3C2C"/>
                </a:solidFill>
                <a:latin typeface="Gothic Uralic"/>
                <a:cs typeface="Gothic Uralic"/>
              </a:rPr>
              <a:t>back out at </a:t>
            </a:r>
            <a:r>
              <a:rPr sz="1800" dirty="0">
                <a:solidFill>
                  <a:srgbClr val="3D3C2C"/>
                </a:solidFill>
                <a:latin typeface="Gothic Uralic"/>
                <a:cs typeface="Gothic Uralic"/>
              </a:rPr>
              <a:t>a </a:t>
            </a:r>
            <a:r>
              <a:rPr sz="1800" spc="-5" dirty="0">
                <a:solidFill>
                  <a:srgbClr val="3D3C2C"/>
                </a:solidFill>
                <a:latin typeface="Gothic Uralic"/>
                <a:cs typeface="Gothic Uralic"/>
              </a:rPr>
              <a:t>different  </a:t>
            </a:r>
            <a:r>
              <a:rPr sz="1800" spc="-10" dirty="0">
                <a:solidFill>
                  <a:srgbClr val="3D3C2C"/>
                </a:solidFill>
                <a:latin typeface="Gothic Uralic"/>
                <a:cs typeface="Gothic Uralic"/>
              </a:rPr>
              <a:t>wavelength.</a:t>
            </a:r>
            <a:endParaRPr sz="1800">
              <a:latin typeface="Gothic Uralic"/>
              <a:cs typeface="Gothic Ural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4519" y="1510029"/>
            <a:ext cx="7933690" cy="124079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97815" marR="17780" indent="-273050">
              <a:lnSpc>
                <a:spcPts val="2390"/>
              </a:lnSpc>
              <a:spcBef>
                <a:spcPts val="185"/>
              </a:spcBef>
            </a:pPr>
            <a:r>
              <a:rPr sz="2250" spc="457" baseline="9259" dirty="0">
                <a:solidFill>
                  <a:srgbClr val="93C500"/>
                </a:solidFill>
                <a:latin typeface="Arial"/>
                <a:cs typeface="Arial"/>
              </a:rPr>
              <a:t> </a:t>
            </a:r>
            <a:r>
              <a:rPr sz="2000" spc="-5" dirty="0"/>
              <a:t>This </a:t>
            </a:r>
            <a:r>
              <a:rPr sz="2000" dirty="0"/>
              <a:t>process </a:t>
            </a:r>
            <a:r>
              <a:rPr sz="2000" spc="5" dirty="0"/>
              <a:t>keeps </a:t>
            </a:r>
            <a:r>
              <a:rPr sz="2000" dirty="0"/>
              <a:t>the </a:t>
            </a:r>
            <a:r>
              <a:rPr sz="2000" spc="-5" dirty="0"/>
              <a:t>Earth </a:t>
            </a:r>
            <a:r>
              <a:rPr sz="2000" spc="-10" dirty="0"/>
              <a:t>in </a:t>
            </a:r>
            <a:r>
              <a:rPr sz="2000" spc="-5" dirty="0"/>
              <a:t>radiative equilibrium; </a:t>
            </a:r>
            <a:r>
              <a:rPr sz="2000" dirty="0"/>
              <a:t>the suns  rays </a:t>
            </a:r>
            <a:r>
              <a:rPr sz="2000" spc="-5" dirty="0"/>
              <a:t>continuously hitting </a:t>
            </a:r>
            <a:r>
              <a:rPr sz="2000" dirty="0"/>
              <a:t>the </a:t>
            </a:r>
            <a:r>
              <a:rPr sz="2000" spc="-5" dirty="0"/>
              <a:t>Earth warming it, </a:t>
            </a:r>
            <a:r>
              <a:rPr sz="2000" dirty="0"/>
              <a:t>and then the  </a:t>
            </a:r>
            <a:r>
              <a:rPr sz="2000" spc="-5" dirty="0"/>
              <a:t>warm Earth </a:t>
            </a:r>
            <a:r>
              <a:rPr sz="2000" dirty="0"/>
              <a:t>sends back the </a:t>
            </a:r>
            <a:r>
              <a:rPr sz="2000" spc="-5" dirty="0"/>
              <a:t>radiation </a:t>
            </a:r>
            <a:r>
              <a:rPr sz="2000" dirty="0"/>
              <a:t>back </a:t>
            </a:r>
            <a:r>
              <a:rPr sz="2000" spc="-5" dirty="0"/>
              <a:t>into </a:t>
            </a:r>
            <a:r>
              <a:rPr sz="2000" dirty="0"/>
              <a:t>space </a:t>
            </a:r>
            <a:r>
              <a:rPr sz="2000" spc="-5" dirty="0"/>
              <a:t>cooling  itself.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4519" y="2787650"/>
            <a:ext cx="7996555" cy="245491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97815" marR="17780" indent="-273050">
              <a:lnSpc>
                <a:spcPts val="2390"/>
              </a:lnSpc>
              <a:spcBef>
                <a:spcPts val="185"/>
              </a:spcBef>
            </a:pPr>
            <a:r>
              <a:rPr sz="2250" spc="457" baseline="9259" dirty="0">
                <a:solidFill>
                  <a:srgbClr val="93C500"/>
                </a:solidFill>
                <a:latin typeface="Arial"/>
                <a:cs typeface="Arial"/>
              </a:rPr>
              <a:t> </a:t>
            </a:r>
            <a:r>
              <a:rPr sz="2000" spc="-5" dirty="0">
                <a:solidFill>
                  <a:srgbClr val="3D3C2C"/>
                </a:solidFill>
                <a:latin typeface="Gothic Uralic"/>
                <a:cs typeface="Gothic Uralic"/>
              </a:rPr>
              <a:t>Some of </a:t>
            </a:r>
            <a:r>
              <a:rPr sz="2000" dirty="0">
                <a:solidFill>
                  <a:srgbClr val="3D3C2C"/>
                </a:solidFill>
                <a:latin typeface="Gothic Uralic"/>
                <a:cs typeface="Gothic Uralic"/>
              </a:rPr>
              <a:t>that released </a:t>
            </a:r>
            <a:r>
              <a:rPr sz="2000" spc="-5" dirty="0">
                <a:solidFill>
                  <a:srgbClr val="3D3C2C"/>
                </a:solidFill>
                <a:latin typeface="Gothic Uralic"/>
                <a:cs typeface="Gothic Uralic"/>
              </a:rPr>
              <a:t>radiation </a:t>
            </a:r>
            <a:r>
              <a:rPr sz="2000" dirty="0">
                <a:solidFill>
                  <a:srgbClr val="3D3C2C"/>
                </a:solidFill>
                <a:latin typeface="Gothic Uralic"/>
                <a:cs typeface="Gothic Uralic"/>
              </a:rPr>
              <a:t>makes </a:t>
            </a:r>
            <a:r>
              <a:rPr sz="2000" spc="-10" dirty="0">
                <a:solidFill>
                  <a:srgbClr val="3D3C2C"/>
                </a:solidFill>
                <a:latin typeface="Gothic Uralic"/>
                <a:cs typeface="Gothic Uralic"/>
              </a:rPr>
              <a:t>it </a:t>
            </a:r>
            <a:r>
              <a:rPr sz="2000" spc="-5" dirty="0">
                <a:solidFill>
                  <a:srgbClr val="3D3C2C"/>
                </a:solidFill>
                <a:latin typeface="Gothic Uralic"/>
                <a:cs typeface="Gothic Uralic"/>
              </a:rPr>
              <a:t>into </a:t>
            </a:r>
            <a:r>
              <a:rPr sz="2000" dirty="0">
                <a:solidFill>
                  <a:srgbClr val="3D3C2C"/>
                </a:solidFill>
                <a:latin typeface="Gothic Uralic"/>
                <a:cs typeface="Gothic Uralic"/>
              </a:rPr>
              <a:t>space, and the  rest </a:t>
            </a:r>
            <a:r>
              <a:rPr sz="2000" spc="-5" dirty="0">
                <a:solidFill>
                  <a:srgbClr val="3D3C2C"/>
                </a:solidFill>
                <a:latin typeface="Gothic Uralic"/>
                <a:cs typeface="Gothic Uralic"/>
              </a:rPr>
              <a:t>of </a:t>
            </a:r>
            <a:r>
              <a:rPr sz="2000" spc="-10" dirty="0">
                <a:solidFill>
                  <a:srgbClr val="3D3C2C"/>
                </a:solidFill>
                <a:latin typeface="Gothic Uralic"/>
                <a:cs typeface="Gothic Uralic"/>
              </a:rPr>
              <a:t>it </a:t>
            </a:r>
            <a:r>
              <a:rPr sz="2000" dirty="0">
                <a:solidFill>
                  <a:srgbClr val="3D3C2C"/>
                </a:solidFill>
                <a:latin typeface="Gothic Uralic"/>
                <a:cs typeface="Gothic Uralic"/>
              </a:rPr>
              <a:t>ends </a:t>
            </a:r>
            <a:r>
              <a:rPr sz="2000" spc="5" dirty="0">
                <a:solidFill>
                  <a:srgbClr val="3D3C2C"/>
                </a:solidFill>
                <a:latin typeface="Gothic Uralic"/>
                <a:cs typeface="Gothic Uralic"/>
              </a:rPr>
              <a:t>up </a:t>
            </a:r>
            <a:r>
              <a:rPr sz="2000" dirty="0">
                <a:solidFill>
                  <a:srgbClr val="3D3C2C"/>
                </a:solidFill>
                <a:latin typeface="Gothic Uralic"/>
                <a:cs typeface="Gothic Uralic"/>
              </a:rPr>
              <a:t>getting reflected back </a:t>
            </a:r>
            <a:r>
              <a:rPr sz="2000" spc="-5" dirty="0">
                <a:solidFill>
                  <a:srgbClr val="3D3C2C"/>
                </a:solidFill>
                <a:latin typeface="Gothic Uralic"/>
                <a:cs typeface="Gothic Uralic"/>
              </a:rPr>
              <a:t>down to Earth </a:t>
            </a:r>
            <a:r>
              <a:rPr sz="2000" dirty="0">
                <a:solidFill>
                  <a:srgbClr val="3D3C2C"/>
                </a:solidFill>
                <a:latin typeface="Gothic Uralic"/>
                <a:cs typeface="Gothic Uralic"/>
              </a:rPr>
              <a:t>when </a:t>
            </a:r>
            <a:r>
              <a:rPr sz="2000" spc="-10" dirty="0">
                <a:solidFill>
                  <a:srgbClr val="3D3C2C"/>
                </a:solidFill>
                <a:latin typeface="Gothic Uralic"/>
                <a:cs typeface="Gothic Uralic"/>
              </a:rPr>
              <a:t>it  </a:t>
            </a:r>
            <a:r>
              <a:rPr sz="2000" spc="-5" dirty="0">
                <a:solidFill>
                  <a:srgbClr val="3D3C2C"/>
                </a:solidFill>
                <a:latin typeface="Gothic Uralic"/>
                <a:cs typeface="Gothic Uralic"/>
              </a:rPr>
              <a:t>hits certain </a:t>
            </a:r>
            <a:r>
              <a:rPr sz="2000" dirty="0">
                <a:solidFill>
                  <a:srgbClr val="3D3C2C"/>
                </a:solidFill>
                <a:latin typeface="Gothic Uralic"/>
                <a:cs typeface="Gothic Uralic"/>
              </a:rPr>
              <a:t>things </a:t>
            </a:r>
            <a:r>
              <a:rPr sz="2000" spc="-10" dirty="0">
                <a:solidFill>
                  <a:srgbClr val="3D3C2C"/>
                </a:solidFill>
                <a:latin typeface="Gothic Uralic"/>
                <a:cs typeface="Gothic Uralic"/>
              </a:rPr>
              <a:t>in </a:t>
            </a:r>
            <a:r>
              <a:rPr sz="2000" dirty="0">
                <a:solidFill>
                  <a:srgbClr val="3D3C2C"/>
                </a:solidFill>
                <a:latin typeface="Gothic Uralic"/>
                <a:cs typeface="Gothic Uralic"/>
              </a:rPr>
              <a:t>the atmosphere, such as </a:t>
            </a:r>
            <a:r>
              <a:rPr sz="2000" spc="-5" dirty="0">
                <a:solidFill>
                  <a:srgbClr val="3D3C2C"/>
                </a:solidFill>
                <a:latin typeface="Gothic Uralic"/>
                <a:cs typeface="Gothic Uralic"/>
              </a:rPr>
              <a:t>carbon dioxide,  </a:t>
            </a:r>
            <a:r>
              <a:rPr sz="2000" dirty="0">
                <a:solidFill>
                  <a:srgbClr val="3D3C2C"/>
                </a:solidFill>
                <a:latin typeface="Gothic Uralic"/>
                <a:cs typeface="Gothic Uralic"/>
              </a:rPr>
              <a:t>methane </a:t>
            </a:r>
            <a:r>
              <a:rPr sz="2000" spc="-5" dirty="0">
                <a:solidFill>
                  <a:srgbClr val="3D3C2C"/>
                </a:solidFill>
                <a:latin typeface="Gothic Uralic"/>
                <a:cs typeface="Gothic Uralic"/>
              </a:rPr>
              <a:t>gas </a:t>
            </a:r>
            <a:r>
              <a:rPr sz="2000" dirty="0">
                <a:solidFill>
                  <a:srgbClr val="3D3C2C"/>
                </a:solidFill>
                <a:latin typeface="Gothic Uralic"/>
                <a:cs typeface="Gothic Uralic"/>
              </a:rPr>
              <a:t>and water vapor </a:t>
            </a:r>
            <a:r>
              <a:rPr sz="2000" spc="-5" dirty="0">
                <a:solidFill>
                  <a:srgbClr val="3D3C2C"/>
                </a:solidFill>
                <a:latin typeface="Gothic Uralic"/>
                <a:cs typeface="Gothic Uralic"/>
              </a:rPr>
              <a:t>-- </a:t>
            </a:r>
            <a:r>
              <a:rPr sz="2000" dirty="0">
                <a:solidFill>
                  <a:srgbClr val="3D3C2C"/>
                </a:solidFill>
                <a:latin typeface="Gothic Uralic"/>
                <a:cs typeface="Gothic Uralic"/>
              </a:rPr>
              <a:t>the </a:t>
            </a:r>
            <a:r>
              <a:rPr sz="2000" spc="-5" dirty="0">
                <a:solidFill>
                  <a:srgbClr val="3D3C2C"/>
                </a:solidFill>
                <a:latin typeface="Gothic Uralic"/>
                <a:cs typeface="Gothic Uralic"/>
              </a:rPr>
              <a:t>car windows. </a:t>
            </a:r>
            <a:r>
              <a:rPr sz="2000" dirty="0">
                <a:solidFill>
                  <a:srgbClr val="3D3C2C"/>
                </a:solidFill>
                <a:latin typeface="Gothic Uralic"/>
                <a:cs typeface="Gothic Uralic"/>
              </a:rPr>
              <a:t>The heat  that doesn't make </a:t>
            </a:r>
            <a:r>
              <a:rPr sz="2000" spc="-5" dirty="0">
                <a:solidFill>
                  <a:srgbClr val="3D3C2C"/>
                </a:solidFill>
                <a:latin typeface="Gothic Uralic"/>
                <a:cs typeface="Gothic Uralic"/>
              </a:rPr>
              <a:t>it </a:t>
            </a:r>
            <a:r>
              <a:rPr sz="2000" dirty="0">
                <a:solidFill>
                  <a:srgbClr val="3D3C2C"/>
                </a:solidFill>
                <a:latin typeface="Gothic Uralic"/>
                <a:cs typeface="Gothic Uralic"/>
              </a:rPr>
              <a:t>out through </a:t>
            </a:r>
            <a:r>
              <a:rPr sz="2000" spc="-5" dirty="0">
                <a:solidFill>
                  <a:srgbClr val="3D3C2C"/>
                </a:solidFill>
                <a:latin typeface="Gothic Uralic"/>
                <a:cs typeface="Gothic Uralic"/>
              </a:rPr>
              <a:t>Earth's </a:t>
            </a:r>
            <a:r>
              <a:rPr sz="2000" dirty="0">
                <a:solidFill>
                  <a:srgbClr val="3D3C2C"/>
                </a:solidFill>
                <a:latin typeface="Gothic Uralic"/>
                <a:cs typeface="Gothic Uralic"/>
              </a:rPr>
              <a:t>atmosphere keeps the  planet warmer than </a:t>
            </a:r>
            <a:r>
              <a:rPr sz="2000" spc="-5" dirty="0">
                <a:solidFill>
                  <a:srgbClr val="3D3C2C"/>
                </a:solidFill>
                <a:latin typeface="Gothic Uralic"/>
                <a:cs typeface="Gothic Uralic"/>
              </a:rPr>
              <a:t>it is in </a:t>
            </a:r>
            <a:r>
              <a:rPr sz="2000" dirty="0">
                <a:solidFill>
                  <a:srgbClr val="3D3C2C"/>
                </a:solidFill>
                <a:latin typeface="Gothic Uralic"/>
                <a:cs typeface="Gothic Uralic"/>
              </a:rPr>
              <a:t>outer space, because </a:t>
            </a:r>
            <a:r>
              <a:rPr sz="2000" spc="-5" dirty="0">
                <a:solidFill>
                  <a:srgbClr val="3D3C2C"/>
                </a:solidFill>
                <a:latin typeface="Gothic Uralic"/>
                <a:cs typeface="Gothic Uralic"/>
              </a:rPr>
              <a:t>more </a:t>
            </a:r>
            <a:r>
              <a:rPr sz="2000" dirty="0">
                <a:solidFill>
                  <a:srgbClr val="3D3C2C"/>
                </a:solidFill>
                <a:latin typeface="Gothic Uralic"/>
                <a:cs typeface="Gothic Uralic"/>
              </a:rPr>
              <a:t>energy  </a:t>
            </a:r>
            <a:r>
              <a:rPr sz="2000" spc="-5" dirty="0">
                <a:solidFill>
                  <a:srgbClr val="3D3C2C"/>
                </a:solidFill>
                <a:latin typeface="Gothic Uralic"/>
                <a:cs typeface="Gothic Uralic"/>
              </a:rPr>
              <a:t>is coming in </a:t>
            </a:r>
            <a:r>
              <a:rPr sz="2000" dirty="0">
                <a:solidFill>
                  <a:srgbClr val="3D3C2C"/>
                </a:solidFill>
                <a:latin typeface="Gothic Uralic"/>
                <a:cs typeface="Gothic Uralic"/>
              </a:rPr>
              <a:t>through the atmosphere than </a:t>
            </a:r>
            <a:r>
              <a:rPr sz="2000" spc="-10" dirty="0">
                <a:solidFill>
                  <a:srgbClr val="3D3C2C"/>
                </a:solidFill>
                <a:latin typeface="Gothic Uralic"/>
                <a:cs typeface="Gothic Uralic"/>
              </a:rPr>
              <a:t>is </a:t>
            </a:r>
            <a:r>
              <a:rPr sz="2000" spc="-5" dirty="0">
                <a:solidFill>
                  <a:srgbClr val="3D3C2C"/>
                </a:solidFill>
                <a:latin typeface="Gothic Uralic"/>
                <a:cs typeface="Gothic Uralic"/>
              </a:rPr>
              <a:t>going </a:t>
            </a:r>
            <a:r>
              <a:rPr sz="2000" dirty="0">
                <a:solidFill>
                  <a:srgbClr val="3D3C2C"/>
                </a:solidFill>
                <a:latin typeface="Gothic Uralic"/>
                <a:cs typeface="Gothic Uralic"/>
              </a:rPr>
              <a:t>out. This </a:t>
            </a:r>
            <a:r>
              <a:rPr sz="2000" spc="-10" dirty="0">
                <a:solidFill>
                  <a:srgbClr val="3D3C2C"/>
                </a:solidFill>
                <a:latin typeface="Gothic Uralic"/>
                <a:cs typeface="Gothic Uralic"/>
              </a:rPr>
              <a:t>is  </a:t>
            </a:r>
            <a:r>
              <a:rPr sz="2000" dirty="0">
                <a:solidFill>
                  <a:srgbClr val="3D3C2C"/>
                </a:solidFill>
                <a:latin typeface="Gothic Uralic"/>
                <a:cs typeface="Gothic Uralic"/>
              </a:rPr>
              <a:t>the greenhouse effect that </a:t>
            </a:r>
            <a:r>
              <a:rPr sz="2000" spc="5" dirty="0">
                <a:solidFill>
                  <a:srgbClr val="3D3C2C"/>
                </a:solidFill>
                <a:latin typeface="Gothic Uralic"/>
                <a:cs typeface="Gothic Uralic"/>
              </a:rPr>
              <a:t>keeps </a:t>
            </a:r>
            <a:r>
              <a:rPr sz="2000" dirty="0">
                <a:solidFill>
                  <a:srgbClr val="3D3C2C"/>
                </a:solidFill>
                <a:latin typeface="Gothic Uralic"/>
                <a:cs typeface="Gothic Uralic"/>
              </a:rPr>
              <a:t>the </a:t>
            </a:r>
            <a:r>
              <a:rPr sz="2000" spc="-5" dirty="0">
                <a:solidFill>
                  <a:srgbClr val="3D3C2C"/>
                </a:solidFill>
                <a:latin typeface="Gothic Uralic"/>
                <a:cs typeface="Gothic Uralic"/>
              </a:rPr>
              <a:t>Earth warm.</a:t>
            </a:r>
            <a:endParaRPr sz="2000">
              <a:latin typeface="Gothic Uralic"/>
              <a:cs typeface="Gothic Ural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2000" y="34290"/>
            <a:ext cx="952500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800" spc="-5" dirty="0">
                <a:solidFill>
                  <a:srgbClr val="93C500"/>
                </a:solidFill>
                <a:latin typeface="Gothic Uralic"/>
                <a:cs typeface="Gothic Uralic"/>
              </a:rPr>
              <a:t>.</a:t>
            </a:r>
            <a:r>
              <a:rPr sz="8800" spc="-15" dirty="0">
                <a:solidFill>
                  <a:srgbClr val="93C500"/>
                </a:solidFill>
                <a:latin typeface="Gothic Uralic"/>
                <a:cs typeface="Gothic Uralic"/>
              </a:rPr>
              <a:t>..</a:t>
            </a:r>
            <a:endParaRPr sz="8800">
              <a:latin typeface="Gothic Uralic"/>
              <a:cs typeface="Gothic Ural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70" y="0"/>
            <a:ext cx="9151620" cy="6872605"/>
            <a:chOff x="-1270" y="0"/>
            <a:chExt cx="9151620" cy="6872605"/>
          </a:xfrm>
        </p:grpSpPr>
        <p:sp>
          <p:nvSpPr>
            <p:cNvPr id="3" name="object 3"/>
            <p:cNvSpPr/>
            <p:nvPr/>
          </p:nvSpPr>
          <p:spPr>
            <a:xfrm>
              <a:off x="-1270" y="0"/>
              <a:ext cx="9146540" cy="171450"/>
            </a:xfrm>
            <a:custGeom>
              <a:avLst/>
              <a:gdLst/>
              <a:ahLst/>
              <a:cxnLst/>
              <a:rect l="l" t="t" r="r" b="b"/>
              <a:pathLst>
                <a:path w="9146540" h="171450">
                  <a:moveTo>
                    <a:pt x="914654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86360"/>
                  </a:lnTo>
                  <a:lnTo>
                    <a:pt x="0" y="171450"/>
                  </a:lnTo>
                  <a:lnTo>
                    <a:pt x="4561840" y="171450"/>
                  </a:lnTo>
                  <a:lnTo>
                    <a:pt x="4561840" y="86360"/>
                  </a:lnTo>
                  <a:lnTo>
                    <a:pt x="8242300" y="86360"/>
                  </a:lnTo>
                  <a:lnTo>
                    <a:pt x="8242300" y="171450"/>
                  </a:lnTo>
                  <a:lnTo>
                    <a:pt x="9146540" y="171450"/>
                  </a:lnTo>
                  <a:lnTo>
                    <a:pt x="9146540" y="86360"/>
                  </a:lnTo>
                  <a:lnTo>
                    <a:pt x="9146540" y="12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1F2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-1270" y="170179"/>
              <a:ext cx="9146540" cy="86995"/>
            </a:xfrm>
            <a:custGeom>
              <a:avLst/>
              <a:gdLst/>
              <a:ahLst/>
              <a:cxnLst/>
              <a:rect l="l" t="t" r="r" b="b"/>
              <a:pathLst>
                <a:path w="9146540" h="86995">
                  <a:moveTo>
                    <a:pt x="4561840" y="0"/>
                  </a:moveTo>
                  <a:lnTo>
                    <a:pt x="0" y="0"/>
                  </a:lnTo>
                  <a:lnTo>
                    <a:pt x="0" y="86372"/>
                  </a:lnTo>
                  <a:lnTo>
                    <a:pt x="4561840" y="86372"/>
                  </a:lnTo>
                  <a:lnTo>
                    <a:pt x="4561840" y="0"/>
                  </a:lnTo>
                  <a:close/>
                </a:path>
                <a:path w="9146540" h="86995">
                  <a:moveTo>
                    <a:pt x="9146540" y="0"/>
                  </a:moveTo>
                  <a:lnTo>
                    <a:pt x="8242300" y="0"/>
                  </a:lnTo>
                  <a:lnTo>
                    <a:pt x="8242300" y="86372"/>
                  </a:lnTo>
                  <a:lnTo>
                    <a:pt x="9146540" y="86372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C0F1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-1270" y="256552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4561840" y="0"/>
                  </a:moveTo>
                  <a:lnTo>
                    <a:pt x="0" y="0"/>
                  </a:lnTo>
                  <a:lnTo>
                    <a:pt x="0" y="85077"/>
                  </a:lnTo>
                  <a:lnTo>
                    <a:pt x="4561840" y="85077"/>
                  </a:lnTo>
                  <a:lnTo>
                    <a:pt x="4561840" y="0"/>
                  </a:lnTo>
                  <a:close/>
                </a:path>
                <a:path w="9146540" h="85089">
                  <a:moveTo>
                    <a:pt x="9146540" y="0"/>
                  </a:moveTo>
                  <a:lnTo>
                    <a:pt x="8242300" y="0"/>
                  </a:lnTo>
                  <a:lnTo>
                    <a:pt x="8242300" y="85077"/>
                  </a:lnTo>
                  <a:lnTo>
                    <a:pt x="9146540" y="85077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FF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1270" y="341629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59">
                  <a:moveTo>
                    <a:pt x="456184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4561840" y="86360"/>
                  </a:lnTo>
                  <a:lnTo>
                    <a:pt x="4561840" y="0"/>
                  </a:lnTo>
                  <a:close/>
                </a:path>
                <a:path w="9146540" h="86359">
                  <a:moveTo>
                    <a:pt x="9146540" y="0"/>
                  </a:moveTo>
                  <a:lnTo>
                    <a:pt x="8242300" y="0"/>
                  </a:lnTo>
                  <a:lnTo>
                    <a:pt x="8242300" y="86360"/>
                  </a:lnTo>
                  <a:lnTo>
                    <a:pt x="9146540" y="863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EEF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270" y="427989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59">
                  <a:moveTo>
                    <a:pt x="456184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4561840" y="86360"/>
                  </a:lnTo>
                  <a:lnTo>
                    <a:pt x="4561840" y="0"/>
                  </a:lnTo>
                  <a:close/>
                </a:path>
                <a:path w="9146540" h="86359">
                  <a:moveTo>
                    <a:pt x="9146540" y="0"/>
                  </a:moveTo>
                  <a:lnTo>
                    <a:pt x="8242300" y="0"/>
                  </a:lnTo>
                  <a:lnTo>
                    <a:pt x="8242300" y="86360"/>
                  </a:lnTo>
                  <a:lnTo>
                    <a:pt x="9146540" y="863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DEE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-1270" y="514349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90">
                  <a:moveTo>
                    <a:pt x="4561840" y="0"/>
                  </a:moveTo>
                  <a:lnTo>
                    <a:pt x="0" y="0"/>
                  </a:lnTo>
                  <a:lnTo>
                    <a:pt x="0" y="85090"/>
                  </a:lnTo>
                  <a:lnTo>
                    <a:pt x="4561840" y="85090"/>
                  </a:lnTo>
                  <a:lnTo>
                    <a:pt x="4561840" y="0"/>
                  </a:lnTo>
                  <a:close/>
                </a:path>
                <a:path w="9146540" h="85090">
                  <a:moveTo>
                    <a:pt x="9146540" y="0"/>
                  </a:moveTo>
                  <a:lnTo>
                    <a:pt x="8242300" y="0"/>
                  </a:lnTo>
                  <a:lnTo>
                    <a:pt x="8242300" y="85090"/>
                  </a:lnTo>
                  <a:lnTo>
                    <a:pt x="9146540" y="8509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DED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-1270" y="599439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90">
                  <a:moveTo>
                    <a:pt x="9146540" y="0"/>
                  </a:moveTo>
                  <a:lnTo>
                    <a:pt x="0" y="0"/>
                  </a:lnTo>
                  <a:lnTo>
                    <a:pt x="0" y="77470"/>
                  </a:lnTo>
                  <a:lnTo>
                    <a:pt x="0" y="85090"/>
                  </a:lnTo>
                  <a:lnTo>
                    <a:pt x="9146540" y="85090"/>
                  </a:lnTo>
                  <a:lnTo>
                    <a:pt x="9146540" y="7747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CEC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-1270" y="684529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59">
                  <a:moveTo>
                    <a:pt x="914654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9146540" y="863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BEB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-1270" y="770890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90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AEA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-1270" y="855979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59">
                  <a:moveTo>
                    <a:pt x="914654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9146540" y="863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9E9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-1270" y="942340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59">
                  <a:moveTo>
                    <a:pt x="914654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9146540" y="863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9E85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-1270" y="1028699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90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8E7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-1270" y="1113790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59">
                  <a:moveTo>
                    <a:pt x="914654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9146540" y="863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7E6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-1270" y="1200149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90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6E5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-1270" y="1285240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59">
                  <a:moveTo>
                    <a:pt x="914654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9146540" y="863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5E4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-1270" y="1371599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90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4E3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-1270" y="1456690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59">
                  <a:moveTo>
                    <a:pt x="914654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9146540" y="863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4E2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-1270" y="1543049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3E1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-1270" y="1628140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60">
                  <a:moveTo>
                    <a:pt x="914654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9146540" y="863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2E0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-1270" y="1714500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1DF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-1270" y="1799590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60">
                  <a:moveTo>
                    <a:pt x="914654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9146540" y="863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0DE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1270" y="1885950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B0DD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-1270" y="1971040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60">
                  <a:moveTo>
                    <a:pt x="914654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9146540" y="863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FDC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-1270" y="2057400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EDB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-1270" y="2142490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60">
                  <a:moveTo>
                    <a:pt x="914654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9146540" y="863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DDA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-1270" y="2228850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CD9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-1270" y="2313940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60">
                  <a:moveTo>
                    <a:pt x="914654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9146540" y="863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BD8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-1270" y="2400300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BD7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-1270" y="2485390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60">
                  <a:moveTo>
                    <a:pt x="914654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9146540" y="863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AD6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-1270" y="2571750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9D5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-1270" y="2656840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60">
                  <a:moveTo>
                    <a:pt x="914654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9146540" y="863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8D4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-1270" y="2743200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7D3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-1270" y="2828290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60">
                  <a:moveTo>
                    <a:pt x="914654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9146540" y="863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7D2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-1270" y="2914650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6D1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-1270" y="2999740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60">
                  <a:moveTo>
                    <a:pt x="914654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9146540" y="863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5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-1270" y="3086100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4C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-1270" y="3171190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60">
                  <a:moveTo>
                    <a:pt x="914654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9146540" y="863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3CE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-1270" y="3257549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60">
                  <a:moveTo>
                    <a:pt x="914654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9146540" y="863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3CD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-1270" y="3343910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2CC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-1270" y="3428999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1CC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-1270" y="3514090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60">
                  <a:moveTo>
                    <a:pt x="914654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9146540" y="863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A0CA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-1270" y="3600449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60">
                  <a:moveTo>
                    <a:pt x="914654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9146540" y="863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FC9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-1270" y="3686810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EC8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-1270" y="3771899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60">
                  <a:moveTo>
                    <a:pt x="914654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9146540" y="863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EC7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-1270" y="3858260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DC6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-1270" y="3943349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60">
                  <a:moveTo>
                    <a:pt x="914654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9146540" y="863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CC5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-1270" y="4029710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BC4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-1270" y="4114799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60">
                  <a:moveTo>
                    <a:pt x="914654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9146540" y="863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AC3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-1270" y="4201160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AC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-1270" y="4286249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60">
                  <a:moveTo>
                    <a:pt x="914654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9146540" y="863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9C1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-1270" y="4372610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8C0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-1270" y="4457699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60">
                  <a:moveTo>
                    <a:pt x="914654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9146540" y="863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7BF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-1270" y="4544060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6BE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-1270" y="4629149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60">
                  <a:moveTo>
                    <a:pt x="914654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9146540" y="863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5BD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-1270" y="4715510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5BC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-1270" y="4800599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60">
                  <a:moveTo>
                    <a:pt x="914654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9146540" y="863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4B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-1270" y="4886960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3BA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-1270" y="4972049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60">
                  <a:moveTo>
                    <a:pt x="914654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9146540" y="863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2B9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-1270" y="5058410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1B8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-1270" y="5143499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60">
                  <a:moveTo>
                    <a:pt x="914654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9146540" y="863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1B7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-1270" y="5229860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90B6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-1270" y="5314949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60">
                  <a:moveTo>
                    <a:pt x="9146540" y="0"/>
                  </a:moveTo>
                  <a:lnTo>
                    <a:pt x="0" y="0"/>
                  </a:lnTo>
                  <a:lnTo>
                    <a:pt x="0" y="86359"/>
                  </a:lnTo>
                  <a:lnTo>
                    <a:pt x="9146540" y="863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FB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-1270" y="5401310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60">
                  <a:moveTo>
                    <a:pt x="9146540" y="0"/>
                  </a:moveTo>
                  <a:lnTo>
                    <a:pt x="0" y="0"/>
                  </a:lnTo>
                  <a:lnTo>
                    <a:pt x="0" y="86359"/>
                  </a:lnTo>
                  <a:lnTo>
                    <a:pt x="9146540" y="863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EB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-1270" y="5487669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DB3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-1270" y="5572760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DB2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-1270" y="5657849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60">
                  <a:moveTo>
                    <a:pt x="9146540" y="0"/>
                  </a:moveTo>
                  <a:lnTo>
                    <a:pt x="0" y="0"/>
                  </a:lnTo>
                  <a:lnTo>
                    <a:pt x="0" y="86359"/>
                  </a:lnTo>
                  <a:lnTo>
                    <a:pt x="9146540" y="863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CB1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-1270" y="5744210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BB0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-1270" y="5829299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60">
                  <a:moveTo>
                    <a:pt x="9146540" y="0"/>
                  </a:moveTo>
                  <a:lnTo>
                    <a:pt x="0" y="0"/>
                  </a:lnTo>
                  <a:lnTo>
                    <a:pt x="0" y="86359"/>
                  </a:lnTo>
                  <a:lnTo>
                    <a:pt x="9146540" y="863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AAF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-1270" y="5915660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60">
                  <a:moveTo>
                    <a:pt x="9146540" y="0"/>
                  </a:moveTo>
                  <a:lnTo>
                    <a:pt x="0" y="0"/>
                  </a:lnTo>
                  <a:lnTo>
                    <a:pt x="0" y="86359"/>
                  </a:lnTo>
                  <a:lnTo>
                    <a:pt x="9146540" y="863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9AE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-1270" y="6002019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8AD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-1270" y="6087110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60">
                  <a:moveTo>
                    <a:pt x="9146540" y="0"/>
                  </a:moveTo>
                  <a:lnTo>
                    <a:pt x="0" y="0"/>
                  </a:lnTo>
                  <a:lnTo>
                    <a:pt x="0" y="86359"/>
                  </a:lnTo>
                  <a:lnTo>
                    <a:pt x="9146540" y="863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8AC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-1270" y="6173469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7AB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-1270" y="6258560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89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6AA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-1270" y="6343649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60">
                  <a:moveTo>
                    <a:pt x="9146540" y="0"/>
                  </a:moveTo>
                  <a:lnTo>
                    <a:pt x="0" y="0"/>
                  </a:lnTo>
                  <a:lnTo>
                    <a:pt x="0" y="86359"/>
                  </a:lnTo>
                  <a:lnTo>
                    <a:pt x="9146540" y="863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5A9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-1270" y="6430010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59">
                  <a:moveTo>
                    <a:pt x="9146540" y="0"/>
                  </a:moveTo>
                  <a:lnTo>
                    <a:pt x="0" y="0"/>
                  </a:lnTo>
                  <a:lnTo>
                    <a:pt x="0" y="86359"/>
                  </a:lnTo>
                  <a:lnTo>
                    <a:pt x="9146540" y="8635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4A8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-1270" y="6516369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90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4A7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-1270" y="6601460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59">
                  <a:moveTo>
                    <a:pt x="914654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9146540" y="863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3A6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-1270" y="6687819"/>
              <a:ext cx="9146540" cy="85090"/>
            </a:xfrm>
            <a:custGeom>
              <a:avLst/>
              <a:gdLst/>
              <a:ahLst/>
              <a:cxnLst/>
              <a:rect l="l" t="t" r="r" b="b"/>
              <a:pathLst>
                <a:path w="9146540" h="85090">
                  <a:moveTo>
                    <a:pt x="9146540" y="0"/>
                  </a:moveTo>
                  <a:lnTo>
                    <a:pt x="0" y="0"/>
                  </a:lnTo>
                  <a:lnTo>
                    <a:pt x="0" y="85089"/>
                  </a:lnTo>
                  <a:lnTo>
                    <a:pt x="9146540" y="85089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2A5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-1270" y="6772910"/>
              <a:ext cx="9146540" cy="86360"/>
            </a:xfrm>
            <a:custGeom>
              <a:avLst/>
              <a:gdLst/>
              <a:ahLst/>
              <a:cxnLst/>
              <a:rect l="l" t="t" r="r" b="b"/>
              <a:pathLst>
                <a:path w="9146540" h="86359">
                  <a:moveTo>
                    <a:pt x="9146540" y="0"/>
                  </a:moveTo>
                  <a:lnTo>
                    <a:pt x="0" y="0"/>
                  </a:lnTo>
                  <a:lnTo>
                    <a:pt x="0" y="86360"/>
                  </a:lnTo>
                  <a:lnTo>
                    <a:pt x="9146540" y="86360"/>
                  </a:lnTo>
                  <a:lnTo>
                    <a:pt x="9146540" y="0"/>
                  </a:lnTo>
                  <a:close/>
                </a:path>
              </a:pathLst>
            </a:custGeom>
            <a:solidFill>
              <a:srgbClr val="81A4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7470" y="0"/>
              <a:ext cx="9066530" cy="6858000"/>
            </a:xfrm>
            <a:custGeom>
              <a:avLst/>
              <a:gdLst/>
              <a:ahLst/>
              <a:cxnLst/>
              <a:rect l="l" t="t" r="r" b="b"/>
              <a:pathLst>
                <a:path w="9066530" h="6858000">
                  <a:moveTo>
                    <a:pt x="9066530" y="0"/>
                  </a:moveTo>
                  <a:lnTo>
                    <a:pt x="9066530" y="0"/>
                  </a:lnTo>
                  <a:lnTo>
                    <a:pt x="0" y="0"/>
                  </a:lnTo>
                  <a:lnTo>
                    <a:pt x="0" y="6858000"/>
                  </a:lnTo>
                  <a:lnTo>
                    <a:pt x="9066530" y="6858000"/>
                  </a:lnTo>
                  <a:lnTo>
                    <a:pt x="9066530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4769" y="5069315"/>
              <a:ext cx="9079230" cy="1132205"/>
            </a:xfrm>
            <a:custGeom>
              <a:avLst/>
              <a:gdLst/>
              <a:ahLst/>
              <a:cxnLst/>
              <a:rect l="l" t="t" r="r" b="b"/>
              <a:pathLst>
                <a:path w="9079230" h="1132204">
                  <a:moveTo>
                    <a:pt x="0" y="1081294"/>
                  </a:moveTo>
                  <a:lnTo>
                    <a:pt x="44917" y="1084060"/>
                  </a:lnTo>
                  <a:lnTo>
                    <a:pt x="89866" y="1086813"/>
                  </a:lnTo>
                  <a:lnTo>
                    <a:pt x="134879" y="1089545"/>
                  </a:lnTo>
                  <a:lnTo>
                    <a:pt x="179988" y="1092251"/>
                  </a:lnTo>
                  <a:lnTo>
                    <a:pt x="225226" y="1094924"/>
                  </a:lnTo>
                  <a:lnTo>
                    <a:pt x="270623" y="1097557"/>
                  </a:lnTo>
                  <a:lnTo>
                    <a:pt x="316213" y="1100143"/>
                  </a:lnTo>
                  <a:lnTo>
                    <a:pt x="362026" y="1102676"/>
                  </a:lnTo>
                  <a:lnTo>
                    <a:pt x="408096" y="1105150"/>
                  </a:lnTo>
                  <a:lnTo>
                    <a:pt x="454454" y="1107558"/>
                  </a:lnTo>
                  <a:lnTo>
                    <a:pt x="501132" y="1109892"/>
                  </a:lnTo>
                  <a:lnTo>
                    <a:pt x="548162" y="1112148"/>
                  </a:lnTo>
                  <a:lnTo>
                    <a:pt x="595577" y="1114317"/>
                  </a:lnTo>
                  <a:lnTo>
                    <a:pt x="643408" y="1116395"/>
                  </a:lnTo>
                  <a:lnTo>
                    <a:pt x="691687" y="1118373"/>
                  </a:lnTo>
                  <a:lnTo>
                    <a:pt x="740446" y="1120245"/>
                  </a:lnTo>
                  <a:lnTo>
                    <a:pt x="789718" y="1122006"/>
                  </a:lnTo>
                  <a:lnTo>
                    <a:pt x="839533" y="1123648"/>
                  </a:lnTo>
                  <a:lnTo>
                    <a:pt x="889926" y="1125164"/>
                  </a:lnTo>
                  <a:lnTo>
                    <a:pt x="940926" y="1126548"/>
                  </a:lnTo>
                  <a:lnTo>
                    <a:pt x="992567" y="1127794"/>
                  </a:lnTo>
                  <a:lnTo>
                    <a:pt x="1044880" y="1128895"/>
                  </a:lnTo>
                  <a:lnTo>
                    <a:pt x="1097898" y="1129845"/>
                  </a:lnTo>
                  <a:lnTo>
                    <a:pt x="1151652" y="1130636"/>
                  </a:lnTo>
                  <a:lnTo>
                    <a:pt x="1206174" y="1131262"/>
                  </a:lnTo>
                  <a:lnTo>
                    <a:pt x="1261497" y="1131717"/>
                  </a:lnTo>
                  <a:lnTo>
                    <a:pt x="1317653" y="1131995"/>
                  </a:lnTo>
                  <a:lnTo>
                    <a:pt x="1374672" y="1132087"/>
                  </a:lnTo>
                  <a:lnTo>
                    <a:pt x="1432589" y="1131989"/>
                  </a:lnTo>
                  <a:lnTo>
                    <a:pt x="1491434" y="1131693"/>
                  </a:lnTo>
                  <a:lnTo>
                    <a:pt x="1551239" y="1131193"/>
                  </a:lnTo>
                  <a:lnTo>
                    <a:pt x="1612037" y="1130482"/>
                  </a:lnTo>
                  <a:lnTo>
                    <a:pt x="1673860" y="1129554"/>
                  </a:lnTo>
                  <a:lnTo>
                    <a:pt x="1717004" y="1128758"/>
                  </a:lnTo>
                  <a:lnTo>
                    <a:pt x="1760551" y="1127954"/>
                  </a:lnTo>
                  <a:lnTo>
                    <a:pt x="1804496" y="1127139"/>
                  </a:lnTo>
                  <a:lnTo>
                    <a:pt x="1848834" y="1126308"/>
                  </a:lnTo>
                  <a:lnTo>
                    <a:pt x="1893561" y="1125456"/>
                  </a:lnTo>
                  <a:lnTo>
                    <a:pt x="1938672" y="1124580"/>
                  </a:lnTo>
                  <a:lnTo>
                    <a:pt x="1984163" y="1123676"/>
                  </a:lnTo>
                  <a:lnTo>
                    <a:pt x="2030030" y="1122739"/>
                  </a:lnTo>
                  <a:lnTo>
                    <a:pt x="2076267" y="1121765"/>
                  </a:lnTo>
                  <a:lnTo>
                    <a:pt x="2122872" y="1120750"/>
                  </a:lnTo>
                  <a:lnTo>
                    <a:pt x="2169838" y="1119690"/>
                  </a:lnTo>
                  <a:lnTo>
                    <a:pt x="2217162" y="1118580"/>
                  </a:lnTo>
                  <a:lnTo>
                    <a:pt x="2264838" y="1117417"/>
                  </a:lnTo>
                  <a:lnTo>
                    <a:pt x="2312864" y="1116195"/>
                  </a:lnTo>
                  <a:lnTo>
                    <a:pt x="2361233" y="1114911"/>
                  </a:lnTo>
                  <a:lnTo>
                    <a:pt x="2409942" y="1113561"/>
                  </a:lnTo>
                  <a:lnTo>
                    <a:pt x="2458986" y="1112141"/>
                  </a:lnTo>
                  <a:lnTo>
                    <a:pt x="2508361" y="1110645"/>
                  </a:lnTo>
                  <a:lnTo>
                    <a:pt x="2558062" y="1109071"/>
                  </a:lnTo>
                  <a:lnTo>
                    <a:pt x="2608085" y="1107413"/>
                  </a:lnTo>
                  <a:lnTo>
                    <a:pt x="2658425" y="1105668"/>
                  </a:lnTo>
                  <a:lnTo>
                    <a:pt x="2709078" y="1103832"/>
                  </a:lnTo>
                  <a:lnTo>
                    <a:pt x="2760038" y="1101900"/>
                  </a:lnTo>
                  <a:lnTo>
                    <a:pt x="2811303" y="1099868"/>
                  </a:lnTo>
                  <a:lnTo>
                    <a:pt x="2862867" y="1097731"/>
                  </a:lnTo>
                  <a:lnTo>
                    <a:pt x="2914726" y="1095486"/>
                  </a:lnTo>
                  <a:lnTo>
                    <a:pt x="2966875" y="1093129"/>
                  </a:lnTo>
                  <a:lnTo>
                    <a:pt x="3019311" y="1090655"/>
                  </a:lnTo>
                  <a:lnTo>
                    <a:pt x="3072027" y="1088060"/>
                  </a:lnTo>
                  <a:lnTo>
                    <a:pt x="3125021" y="1085339"/>
                  </a:lnTo>
                  <a:lnTo>
                    <a:pt x="3178286" y="1082490"/>
                  </a:lnTo>
                  <a:lnTo>
                    <a:pt x="3231820" y="1079506"/>
                  </a:lnTo>
                  <a:lnTo>
                    <a:pt x="3285618" y="1076385"/>
                  </a:lnTo>
                  <a:lnTo>
                    <a:pt x="3339674" y="1073122"/>
                  </a:lnTo>
                  <a:lnTo>
                    <a:pt x="3393985" y="1069713"/>
                  </a:lnTo>
                  <a:lnTo>
                    <a:pt x="3448546" y="1066153"/>
                  </a:lnTo>
                  <a:lnTo>
                    <a:pt x="3503352" y="1062439"/>
                  </a:lnTo>
                  <a:lnTo>
                    <a:pt x="3558400" y="1058565"/>
                  </a:lnTo>
                  <a:lnTo>
                    <a:pt x="3613684" y="1054529"/>
                  </a:lnTo>
                  <a:lnTo>
                    <a:pt x="3669200" y="1050326"/>
                  </a:lnTo>
                  <a:lnTo>
                    <a:pt x="3724944" y="1045951"/>
                  </a:lnTo>
                  <a:lnTo>
                    <a:pt x="3780911" y="1041400"/>
                  </a:lnTo>
                  <a:lnTo>
                    <a:pt x="3837097" y="1036670"/>
                  </a:lnTo>
                  <a:lnTo>
                    <a:pt x="3893497" y="1031756"/>
                  </a:lnTo>
                  <a:lnTo>
                    <a:pt x="3950107" y="1026653"/>
                  </a:lnTo>
                  <a:lnTo>
                    <a:pt x="4006922" y="1021358"/>
                  </a:lnTo>
                  <a:lnTo>
                    <a:pt x="4063937" y="1015866"/>
                  </a:lnTo>
                  <a:lnTo>
                    <a:pt x="4121150" y="1010174"/>
                  </a:lnTo>
                  <a:lnTo>
                    <a:pt x="4166548" y="1005551"/>
                  </a:lnTo>
                  <a:lnTo>
                    <a:pt x="4212539" y="1000804"/>
                  </a:lnTo>
                  <a:lnTo>
                    <a:pt x="4259100" y="995933"/>
                  </a:lnTo>
                  <a:lnTo>
                    <a:pt x="4306209" y="990941"/>
                  </a:lnTo>
                  <a:lnTo>
                    <a:pt x="4353843" y="985830"/>
                  </a:lnTo>
                  <a:lnTo>
                    <a:pt x="4401980" y="980603"/>
                  </a:lnTo>
                  <a:lnTo>
                    <a:pt x="4450598" y="975260"/>
                  </a:lnTo>
                  <a:lnTo>
                    <a:pt x="4499676" y="969804"/>
                  </a:lnTo>
                  <a:lnTo>
                    <a:pt x="4549189" y="964237"/>
                  </a:lnTo>
                  <a:lnTo>
                    <a:pt x="4599117" y="958561"/>
                  </a:lnTo>
                  <a:lnTo>
                    <a:pt x="4649437" y="952777"/>
                  </a:lnTo>
                  <a:lnTo>
                    <a:pt x="4700127" y="946889"/>
                  </a:lnTo>
                  <a:lnTo>
                    <a:pt x="4751165" y="940897"/>
                  </a:lnTo>
                  <a:lnTo>
                    <a:pt x="4802528" y="934804"/>
                  </a:lnTo>
                  <a:lnTo>
                    <a:pt x="4854194" y="928612"/>
                  </a:lnTo>
                  <a:lnTo>
                    <a:pt x="4906141" y="922322"/>
                  </a:lnTo>
                  <a:lnTo>
                    <a:pt x="4958347" y="915937"/>
                  </a:lnTo>
                  <a:lnTo>
                    <a:pt x="5010790" y="909459"/>
                  </a:lnTo>
                  <a:lnTo>
                    <a:pt x="5063447" y="902890"/>
                  </a:lnTo>
                  <a:lnTo>
                    <a:pt x="5116296" y="896231"/>
                  </a:lnTo>
                  <a:lnTo>
                    <a:pt x="5169315" y="889485"/>
                  </a:lnTo>
                  <a:lnTo>
                    <a:pt x="5222481" y="882654"/>
                  </a:lnTo>
                  <a:lnTo>
                    <a:pt x="5275773" y="875739"/>
                  </a:lnTo>
                  <a:lnTo>
                    <a:pt x="5329168" y="868743"/>
                  </a:lnTo>
                  <a:lnTo>
                    <a:pt x="5382644" y="861667"/>
                  </a:lnTo>
                  <a:lnTo>
                    <a:pt x="5436179" y="854514"/>
                  </a:lnTo>
                  <a:lnTo>
                    <a:pt x="5489750" y="847286"/>
                  </a:lnTo>
                  <a:lnTo>
                    <a:pt x="5543336" y="839984"/>
                  </a:lnTo>
                  <a:lnTo>
                    <a:pt x="5596914" y="832610"/>
                  </a:lnTo>
                  <a:lnTo>
                    <a:pt x="5650461" y="825167"/>
                  </a:lnTo>
                  <a:lnTo>
                    <a:pt x="5703957" y="817656"/>
                  </a:lnTo>
                  <a:lnTo>
                    <a:pt x="5757377" y="810080"/>
                  </a:lnTo>
                  <a:lnTo>
                    <a:pt x="5810701" y="802441"/>
                  </a:lnTo>
                  <a:lnTo>
                    <a:pt x="5863906" y="794739"/>
                  </a:lnTo>
                  <a:lnTo>
                    <a:pt x="5916969" y="786978"/>
                  </a:lnTo>
                  <a:lnTo>
                    <a:pt x="5969869" y="779160"/>
                  </a:lnTo>
                  <a:lnTo>
                    <a:pt x="6022584" y="771285"/>
                  </a:lnTo>
                  <a:lnTo>
                    <a:pt x="6075090" y="763357"/>
                  </a:lnTo>
                  <a:lnTo>
                    <a:pt x="6127366" y="755378"/>
                  </a:lnTo>
                  <a:lnTo>
                    <a:pt x="6179390" y="747348"/>
                  </a:lnTo>
                  <a:lnTo>
                    <a:pt x="6231139" y="739271"/>
                  </a:lnTo>
                  <a:lnTo>
                    <a:pt x="6282592" y="731148"/>
                  </a:lnTo>
                  <a:lnTo>
                    <a:pt x="6333725" y="722982"/>
                  </a:lnTo>
                  <a:lnTo>
                    <a:pt x="6384517" y="714773"/>
                  </a:lnTo>
                  <a:lnTo>
                    <a:pt x="6434945" y="706525"/>
                  </a:lnTo>
                  <a:lnTo>
                    <a:pt x="6484988" y="698239"/>
                  </a:lnTo>
                  <a:lnTo>
                    <a:pt x="6534623" y="689917"/>
                  </a:lnTo>
                  <a:lnTo>
                    <a:pt x="6583828" y="681561"/>
                  </a:lnTo>
                  <a:lnTo>
                    <a:pt x="6632580" y="673173"/>
                  </a:lnTo>
                  <a:lnTo>
                    <a:pt x="6680857" y="664756"/>
                  </a:lnTo>
                  <a:lnTo>
                    <a:pt x="6728638" y="656310"/>
                  </a:lnTo>
                  <a:lnTo>
                    <a:pt x="6775900" y="647838"/>
                  </a:lnTo>
                  <a:lnTo>
                    <a:pt x="6822620" y="639343"/>
                  </a:lnTo>
                  <a:lnTo>
                    <a:pt x="6868777" y="630825"/>
                  </a:lnTo>
                  <a:lnTo>
                    <a:pt x="6914348" y="622288"/>
                  </a:lnTo>
                  <a:lnTo>
                    <a:pt x="6959311" y="613732"/>
                  </a:lnTo>
                  <a:lnTo>
                    <a:pt x="7003644" y="605161"/>
                  </a:lnTo>
                  <a:lnTo>
                    <a:pt x="7047325" y="596575"/>
                  </a:lnTo>
                  <a:lnTo>
                    <a:pt x="7090331" y="587978"/>
                  </a:lnTo>
                  <a:lnTo>
                    <a:pt x="7132640" y="579370"/>
                  </a:lnTo>
                  <a:lnTo>
                    <a:pt x="7174230" y="570754"/>
                  </a:lnTo>
                  <a:lnTo>
                    <a:pt x="7235496" y="557843"/>
                  </a:lnTo>
                  <a:lnTo>
                    <a:pt x="7296782" y="544584"/>
                  </a:lnTo>
                  <a:lnTo>
                    <a:pt x="7358037" y="530997"/>
                  </a:lnTo>
                  <a:lnTo>
                    <a:pt x="7419207" y="517102"/>
                  </a:lnTo>
                  <a:lnTo>
                    <a:pt x="7480241" y="502919"/>
                  </a:lnTo>
                  <a:lnTo>
                    <a:pt x="7541085" y="488467"/>
                  </a:lnTo>
                  <a:lnTo>
                    <a:pt x="7601688" y="473766"/>
                  </a:lnTo>
                  <a:lnTo>
                    <a:pt x="7661998" y="458836"/>
                  </a:lnTo>
                  <a:lnTo>
                    <a:pt x="7721962" y="443696"/>
                  </a:lnTo>
                  <a:lnTo>
                    <a:pt x="7781528" y="428365"/>
                  </a:lnTo>
                  <a:lnTo>
                    <a:pt x="7840643" y="412865"/>
                  </a:lnTo>
                  <a:lnTo>
                    <a:pt x="7899256" y="397213"/>
                  </a:lnTo>
                  <a:lnTo>
                    <a:pt x="7957313" y="381431"/>
                  </a:lnTo>
                  <a:lnTo>
                    <a:pt x="8014764" y="365537"/>
                  </a:lnTo>
                  <a:lnTo>
                    <a:pt x="8071554" y="349552"/>
                  </a:lnTo>
                  <a:lnTo>
                    <a:pt x="8127633" y="333495"/>
                  </a:lnTo>
                  <a:lnTo>
                    <a:pt x="8182948" y="317385"/>
                  </a:lnTo>
                  <a:lnTo>
                    <a:pt x="8237446" y="301243"/>
                  </a:lnTo>
                  <a:lnTo>
                    <a:pt x="8291075" y="285088"/>
                  </a:lnTo>
                  <a:lnTo>
                    <a:pt x="8343783" y="268939"/>
                  </a:lnTo>
                  <a:lnTo>
                    <a:pt x="8395518" y="252817"/>
                  </a:lnTo>
                  <a:lnTo>
                    <a:pt x="8446227" y="236741"/>
                  </a:lnTo>
                  <a:lnTo>
                    <a:pt x="8495859" y="220731"/>
                  </a:lnTo>
                  <a:lnTo>
                    <a:pt x="8544359" y="204807"/>
                  </a:lnTo>
                  <a:lnTo>
                    <a:pt x="8591678" y="188987"/>
                  </a:lnTo>
                  <a:lnTo>
                    <a:pt x="8637761" y="173293"/>
                  </a:lnTo>
                  <a:lnTo>
                    <a:pt x="8682558" y="157742"/>
                  </a:lnTo>
                  <a:lnTo>
                    <a:pt x="8726015" y="142356"/>
                  </a:lnTo>
                  <a:lnTo>
                    <a:pt x="8768080" y="127154"/>
                  </a:lnTo>
                  <a:lnTo>
                    <a:pt x="8808701" y="112156"/>
                  </a:lnTo>
                  <a:lnTo>
                    <a:pt x="8847826" y="97380"/>
                  </a:lnTo>
                  <a:lnTo>
                    <a:pt x="8885402" y="82848"/>
                  </a:lnTo>
                  <a:lnTo>
                    <a:pt x="8921377" y="68578"/>
                  </a:lnTo>
                  <a:lnTo>
                    <a:pt x="8988315" y="40905"/>
                  </a:lnTo>
                  <a:lnTo>
                    <a:pt x="9048222" y="14518"/>
                  </a:lnTo>
                  <a:lnTo>
                    <a:pt x="9075409" y="1856"/>
                  </a:lnTo>
                  <a:lnTo>
                    <a:pt x="9079230" y="0"/>
                  </a:lnTo>
                </a:path>
              </a:pathLst>
            </a:custGeom>
            <a:ln w="64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4769" y="3486299"/>
              <a:ext cx="9079230" cy="871219"/>
            </a:xfrm>
            <a:custGeom>
              <a:avLst/>
              <a:gdLst/>
              <a:ahLst/>
              <a:cxnLst/>
              <a:rect l="l" t="t" r="r" b="b"/>
              <a:pathLst>
                <a:path w="9079230" h="871220">
                  <a:moveTo>
                    <a:pt x="0" y="871070"/>
                  </a:moveTo>
                  <a:lnTo>
                    <a:pt x="35872" y="852020"/>
                  </a:lnTo>
                  <a:lnTo>
                    <a:pt x="71890" y="832972"/>
                  </a:lnTo>
                  <a:lnTo>
                    <a:pt x="108196" y="813929"/>
                  </a:lnTo>
                  <a:lnTo>
                    <a:pt x="144936" y="794892"/>
                  </a:lnTo>
                  <a:lnTo>
                    <a:pt x="182254" y="775864"/>
                  </a:lnTo>
                  <a:lnTo>
                    <a:pt x="220295" y="756847"/>
                  </a:lnTo>
                  <a:lnTo>
                    <a:pt x="259204" y="737842"/>
                  </a:lnTo>
                  <a:lnTo>
                    <a:pt x="299124" y="718853"/>
                  </a:lnTo>
                  <a:lnTo>
                    <a:pt x="340201" y="699880"/>
                  </a:lnTo>
                  <a:lnTo>
                    <a:pt x="382579" y="680927"/>
                  </a:lnTo>
                  <a:lnTo>
                    <a:pt x="426402" y="661996"/>
                  </a:lnTo>
                  <a:lnTo>
                    <a:pt x="471815" y="643088"/>
                  </a:lnTo>
                  <a:lnTo>
                    <a:pt x="518964" y="624206"/>
                  </a:lnTo>
                  <a:lnTo>
                    <a:pt x="567991" y="605351"/>
                  </a:lnTo>
                  <a:lnTo>
                    <a:pt x="619042" y="586527"/>
                  </a:lnTo>
                  <a:lnTo>
                    <a:pt x="672262" y="567735"/>
                  </a:lnTo>
                  <a:lnTo>
                    <a:pt x="727794" y="548977"/>
                  </a:lnTo>
                  <a:lnTo>
                    <a:pt x="785784" y="530256"/>
                  </a:lnTo>
                  <a:lnTo>
                    <a:pt x="846376" y="511574"/>
                  </a:lnTo>
                  <a:lnTo>
                    <a:pt x="909715" y="492932"/>
                  </a:lnTo>
                  <a:lnTo>
                    <a:pt x="975944" y="474333"/>
                  </a:lnTo>
                  <a:lnTo>
                    <a:pt x="1045210" y="455780"/>
                  </a:lnTo>
                  <a:lnTo>
                    <a:pt x="1082590" y="445879"/>
                  </a:lnTo>
                  <a:lnTo>
                    <a:pt x="1120703" y="435783"/>
                  </a:lnTo>
                  <a:lnTo>
                    <a:pt x="1159535" y="425506"/>
                  </a:lnTo>
                  <a:lnTo>
                    <a:pt x="1199075" y="415066"/>
                  </a:lnTo>
                  <a:lnTo>
                    <a:pt x="1239312" y="404476"/>
                  </a:lnTo>
                  <a:lnTo>
                    <a:pt x="1280234" y="393753"/>
                  </a:lnTo>
                  <a:lnTo>
                    <a:pt x="1321828" y="382913"/>
                  </a:lnTo>
                  <a:lnTo>
                    <a:pt x="1364085" y="371972"/>
                  </a:lnTo>
                  <a:lnTo>
                    <a:pt x="1406991" y="360945"/>
                  </a:lnTo>
                  <a:lnTo>
                    <a:pt x="1450536" y="349847"/>
                  </a:lnTo>
                  <a:lnTo>
                    <a:pt x="1494708" y="338696"/>
                  </a:lnTo>
                  <a:lnTo>
                    <a:pt x="1539495" y="327506"/>
                  </a:lnTo>
                  <a:lnTo>
                    <a:pt x="1584885" y="316293"/>
                  </a:lnTo>
                  <a:lnTo>
                    <a:pt x="1630868" y="305073"/>
                  </a:lnTo>
                  <a:lnTo>
                    <a:pt x="1677430" y="293862"/>
                  </a:lnTo>
                  <a:lnTo>
                    <a:pt x="1724561" y="282674"/>
                  </a:lnTo>
                  <a:lnTo>
                    <a:pt x="1772250" y="271528"/>
                  </a:lnTo>
                  <a:lnTo>
                    <a:pt x="1820483" y="260437"/>
                  </a:lnTo>
                  <a:lnTo>
                    <a:pt x="1869251" y="249417"/>
                  </a:lnTo>
                  <a:lnTo>
                    <a:pt x="1918541" y="238485"/>
                  </a:lnTo>
                  <a:lnTo>
                    <a:pt x="1968341" y="227656"/>
                  </a:lnTo>
                  <a:lnTo>
                    <a:pt x="2018640" y="216946"/>
                  </a:lnTo>
                  <a:lnTo>
                    <a:pt x="2069426" y="206370"/>
                  </a:lnTo>
                  <a:lnTo>
                    <a:pt x="2120688" y="195944"/>
                  </a:lnTo>
                  <a:lnTo>
                    <a:pt x="2172415" y="185685"/>
                  </a:lnTo>
                  <a:lnTo>
                    <a:pt x="2224593" y="175607"/>
                  </a:lnTo>
                  <a:lnTo>
                    <a:pt x="2277213" y="165727"/>
                  </a:lnTo>
                  <a:lnTo>
                    <a:pt x="2330261" y="156060"/>
                  </a:lnTo>
                  <a:lnTo>
                    <a:pt x="2383728" y="146621"/>
                  </a:lnTo>
                  <a:lnTo>
                    <a:pt x="2437600" y="137428"/>
                  </a:lnTo>
                  <a:lnTo>
                    <a:pt x="2491866" y="128495"/>
                  </a:lnTo>
                  <a:lnTo>
                    <a:pt x="2546515" y="119838"/>
                  </a:lnTo>
                  <a:lnTo>
                    <a:pt x="2601536" y="111473"/>
                  </a:lnTo>
                  <a:lnTo>
                    <a:pt x="2656915" y="103416"/>
                  </a:lnTo>
                  <a:lnTo>
                    <a:pt x="2712643" y="95682"/>
                  </a:lnTo>
                  <a:lnTo>
                    <a:pt x="2768707" y="88287"/>
                  </a:lnTo>
                  <a:lnTo>
                    <a:pt x="2825095" y="81247"/>
                  </a:lnTo>
                  <a:lnTo>
                    <a:pt x="2881797" y="74577"/>
                  </a:lnTo>
                  <a:lnTo>
                    <a:pt x="2938799" y="68294"/>
                  </a:lnTo>
                  <a:lnTo>
                    <a:pt x="2996092" y="62413"/>
                  </a:lnTo>
                  <a:lnTo>
                    <a:pt x="3053662" y="56949"/>
                  </a:lnTo>
                  <a:lnTo>
                    <a:pt x="3111500" y="51920"/>
                  </a:lnTo>
                  <a:lnTo>
                    <a:pt x="3155936" y="48311"/>
                  </a:lnTo>
                  <a:lnTo>
                    <a:pt x="3200713" y="44829"/>
                  </a:lnTo>
                  <a:lnTo>
                    <a:pt x="3245823" y="41474"/>
                  </a:lnTo>
                  <a:lnTo>
                    <a:pt x="3291262" y="38246"/>
                  </a:lnTo>
                  <a:lnTo>
                    <a:pt x="3337024" y="35145"/>
                  </a:lnTo>
                  <a:lnTo>
                    <a:pt x="3383104" y="32173"/>
                  </a:lnTo>
                  <a:lnTo>
                    <a:pt x="3429495" y="29329"/>
                  </a:lnTo>
                  <a:lnTo>
                    <a:pt x="3476192" y="26614"/>
                  </a:lnTo>
                  <a:lnTo>
                    <a:pt x="3523190" y="24028"/>
                  </a:lnTo>
                  <a:lnTo>
                    <a:pt x="3570484" y="21571"/>
                  </a:lnTo>
                  <a:lnTo>
                    <a:pt x="3618067" y="19245"/>
                  </a:lnTo>
                  <a:lnTo>
                    <a:pt x="3665934" y="17049"/>
                  </a:lnTo>
                  <a:lnTo>
                    <a:pt x="3714080" y="14984"/>
                  </a:lnTo>
                  <a:lnTo>
                    <a:pt x="3762499" y="13051"/>
                  </a:lnTo>
                  <a:lnTo>
                    <a:pt x="3811186" y="11249"/>
                  </a:lnTo>
                  <a:lnTo>
                    <a:pt x="3860134" y="9579"/>
                  </a:lnTo>
                  <a:lnTo>
                    <a:pt x="3909339" y="8042"/>
                  </a:lnTo>
                  <a:lnTo>
                    <a:pt x="3958795" y="6638"/>
                  </a:lnTo>
                  <a:lnTo>
                    <a:pt x="4008496" y="5367"/>
                  </a:lnTo>
                  <a:lnTo>
                    <a:pt x="4058437" y="4230"/>
                  </a:lnTo>
                  <a:lnTo>
                    <a:pt x="4108612" y="3227"/>
                  </a:lnTo>
                  <a:lnTo>
                    <a:pt x="4159016" y="2359"/>
                  </a:lnTo>
                  <a:lnTo>
                    <a:pt x="4209643" y="1626"/>
                  </a:lnTo>
                  <a:lnTo>
                    <a:pt x="4260488" y="1028"/>
                  </a:lnTo>
                  <a:lnTo>
                    <a:pt x="4311545" y="566"/>
                  </a:lnTo>
                  <a:lnTo>
                    <a:pt x="4362808" y="240"/>
                  </a:lnTo>
                  <a:lnTo>
                    <a:pt x="4414272" y="51"/>
                  </a:lnTo>
                  <a:lnTo>
                    <a:pt x="4465932" y="0"/>
                  </a:lnTo>
                  <a:lnTo>
                    <a:pt x="4517782" y="85"/>
                  </a:lnTo>
                  <a:lnTo>
                    <a:pt x="4569816" y="309"/>
                  </a:lnTo>
                  <a:lnTo>
                    <a:pt x="4622029" y="670"/>
                  </a:lnTo>
                  <a:lnTo>
                    <a:pt x="4674416" y="1171"/>
                  </a:lnTo>
                  <a:lnTo>
                    <a:pt x="4726970" y="1810"/>
                  </a:lnTo>
                  <a:lnTo>
                    <a:pt x="4779686" y="2590"/>
                  </a:lnTo>
                  <a:lnTo>
                    <a:pt x="4832559" y="3509"/>
                  </a:lnTo>
                  <a:lnTo>
                    <a:pt x="4885584" y="4568"/>
                  </a:lnTo>
                  <a:lnTo>
                    <a:pt x="4938753" y="5769"/>
                  </a:lnTo>
                  <a:lnTo>
                    <a:pt x="4992063" y="7110"/>
                  </a:lnTo>
                  <a:lnTo>
                    <a:pt x="5045508" y="8593"/>
                  </a:lnTo>
                  <a:lnTo>
                    <a:pt x="5099081" y="10219"/>
                  </a:lnTo>
                  <a:lnTo>
                    <a:pt x="5152778" y="11986"/>
                  </a:lnTo>
                  <a:lnTo>
                    <a:pt x="5206592" y="13897"/>
                  </a:lnTo>
                  <a:lnTo>
                    <a:pt x="5260519" y="15950"/>
                  </a:lnTo>
                  <a:lnTo>
                    <a:pt x="5314553" y="18148"/>
                  </a:lnTo>
                  <a:lnTo>
                    <a:pt x="5368688" y="20489"/>
                  </a:lnTo>
                  <a:lnTo>
                    <a:pt x="5422919" y="22975"/>
                  </a:lnTo>
                  <a:lnTo>
                    <a:pt x="5477240" y="25606"/>
                  </a:lnTo>
                  <a:lnTo>
                    <a:pt x="5531646" y="28382"/>
                  </a:lnTo>
                  <a:lnTo>
                    <a:pt x="5586130" y="31304"/>
                  </a:lnTo>
                  <a:lnTo>
                    <a:pt x="5640689" y="34372"/>
                  </a:lnTo>
                  <a:lnTo>
                    <a:pt x="5695315" y="37587"/>
                  </a:lnTo>
                  <a:lnTo>
                    <a:pt x="5750004" y="40949"/>
                  </a:lnTo>
                  <a:lnTo>
                    <a:pt x="5804749" y="44458"/>
                  </a:lnTo>
                  <a:lnTo>
                    <a:pt x="5859547" y="48115"/>
                  </a:lnTo>
                  <a:lnTo>
                    <a:pt x="5914390" y="51920"/>
                  </a:lnTo>
                  <a:lnTo>
                    <a:pt x="5962023" y="55408"/>
                  </a:lnTo>
                  <a:lnTo>
                    <a:pt x="6010597" y="59199"/>
                  </a:lnTo>
                  <a:lnTo>
                    <a:pt x="6060071" y="63283"/>
                  </a:lnTo>
                  <a:lnTo>
                    <a:pt x="6110404" y="67651"/>
                  </a:lnTo>
                  <a:lnTo>
                    <a:pt x="6161554" y="72292"/>
                  </a:lnTo>
                  <a:lnTo>
                    <a:pt x="6213481" y="77196"/>
                  </a:lnTo>
                  <a:lnTo>
                    <a:pt x="6266143" y="82355"/>
                  </a:lnTo>
                  <a:lnTo>
                    <a:pt x="6319500" y="87757"/>
                  </a:lnTo>
                  <a:lnTo>
                    <a:pt x="6373509" y="93394"/>
                  </a:lnTo>
                  <a:lnTo>
                    <a:pt x="6428130" y="99256"/>
                  </a:lnTo>
                  <a:lnTo>
                    <a:pt x="6483322" y="105333"/>
                  </a:lnTo>
                  <a:lnTo>
                    <a:pt x="6539043" y="111615"/>
                  </a:lnTo>
                  <a:lnTo>
                    <a:pt x="6595253" y="118092"/>
                  </a:lnTo>
                  <a:lnTo>
                    <a:pt x="6651910" y="124754"/>
                  </a:lnTo>
                  <a:lnTo>
                    <a:pt x="6708973" y="131593"/>
                  </a:lnTo>
                  <a:lnTo>
                    <a:pt x="6766401" y="138597"/>
                  </a:lnTo>
                  <a:lnTo>
                    <a:pt x="6824152" y="145758"/>
                  </a:lnTo>
                  <a:lnTo>
                    <a:pt x="6882186" y="153065"/>
                  </a:lnTo>
                  <a:lnTo>
                    <a:pt x="6940462" y="160509"/>
                  </a:lnTo>
                  <a:lnTo>
                    <a:pt x="6998937" y="168080"/>
                  </a:lnTo>
                  <a:lnTo>
                    <a:pt x="7057572" y="175768"/>
                  </a:lnTo>
                  <a:lnTo>
                    <a:pt x="7116325" y="183564"/>
                  </a:lnTo>
                  <a:lnTo>
                    <a:pt x="7175154" y="191457"/>
                  </a:lnTo>
                  <a:lnTo>
                    <a:pt x="7234019" y="199438"/>
                  </a:lnTo>
                  <a:lnTo>
                    <a:pt x="7292878" y="207497"/>
                  </a:lnTo>
                  <a:lnTo>
                    <a:pt x="7351691" y="215625"/>
                  </a:lnTo>
                  <a:lnTo>
                    <a:pt x="7410415" y="223811"/>
                  </a:lnTo>
                  <a:lnTo>
                    <a:pt x="7469011" y="232046"/>
                  </a:lnTo>
                  <a:lnTo>
                    <a:pt x="7527436" y="240320"/>
                  </a:lnTo>
                  <a:lnTo>
                    <a:pt x="7585650" y="248624"/>
                  </a:lnTo>
                  <a:lnTo>
                    <a:pt x="7643612" y="256947"/>
                  </a:lnTo>
                  <a:lnTo>
                    <a:pt x="7701279" y="265280"/>
                  </a:lnTo>
                  <a:lnTo>
                    <a:pt x="7758612" y="273612"/>
                  </a:lnTo>
                  <a:lnTo>
                    <a:pt x="7815569" y="281935"/>
                  </a:lnTo>
                  <a:lnTo>
                    <a:pt x="7872109" y="290239"/>
                  </a:lnTo>
                  <a:lnTo>
                    <a:pt x="7928190" y="298513"/>
                  </a:lnTo>
                  <a:lnTo>
                    <a:pt x="7983772" y="306748"/>
                  </a:lnTo>
                  <a:lnTo>
                    <a:pt x="8038813" y="314934"/>
                  </a:lnTo>
                  <a:lnTo>
                    <a:pt x="8093273" y="323062"/>
                  </a:lnTo>
                  <a:lnTo>
                    <a:pt x="8147109" y="331121"/>
                  </a:lnTo>
                  <a:lnTo>
                    <a:pt x="8200281" y="339102"/>
                  </a:lnTo>
                  <a:lnTo>
                    <a:pt x="8252748" y="346996"/>
                  </a:lnTo>
                  <a:lnTo>
                    <a:pt x="8304469" y="354791"/>
                  </a:lnTo>
                  <a:lnTo>
                    <a:pt x="8355401" y="362479"/>
                  </a:lnTo>
                  <a:lnTo>
                    <a:pt x="8405505" y="370050"/>
                  </a:lnTo>
                  <a:lnTo>
                    <a:pt x="8454740" y="377494"/>
                  </a:lnTo>
                  <a:lnTo>
                    <a:pt x="8503063" y="384801"/>
                  </a:lnTo>
                  <a:lnTo>
                    <a:pt x="8550433" y="391962"/>
                  </a:lnTo>
                  <a:lnTo>
                    <a:pt x="8596811" y="398967"/>
                  </a:lnTo>
                  <a:lnTo>
                    <a:pt x="8642153" y="405805"/>
                  </a:lnTo>
                  <a:lnTo>
                    <a:pt x="8686420" y="412468"/>
                  </a:lnTo>
                  <a:lnTo>
                    <a:pt x="8729570" y="418945"/>
                  </a:lnTo>
                  <a:lnTo>
                    <a:pt x="8771562" y="425226"/>
                  </a:lnTo>
                  <a:lnTo>
                    <a:pt x="8812355" y="431303"/>
                  </a:lnTo>
                  <a:lnTo>
                    <a:pt x="8851907" y="437165"/>
                  </a:lnTo>
                  <a:lnTo>
                    <a:pt x="8890178" y="442802"/>
                  </a:lnTo>
                  <a:lnTo>
                    <a:pt x="8962710" y="453363"/>
                  </a:lnTo>
                  <a:lnTo>
                    <a:pt x="9029623" y="462908"/>
                  </a:lnTo>
                  <a:lnTo>
                    <a:pt x="9060868" y="467276"/>
                  </a:lnTo>
                  <a:lnTo>
                    <a:pt x="9079230" y="469799"/>
                  </a:lnTo>
                </a:path>
              </a:pathLst>
            </a:custGeom>
            <a:ln w="64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3340" y="5640069"/>
              <a:ext cx="3006090" cy="1211580"/>
            </a:xfrm>
            <a:custGeom>
              <a:avLst/>
              <a:gdLst/>
              <a:ahLst/>
              <a:cxnLst/>
              <a:rect l="l" t="t" r="r" b="b"/>
              <a:pathLst>
                <a:path w="3006090" h="1211579">
                  <a:moveTo>
                    <a:pt x="0" y="0"/>
                  </a:moveTo>
                  <a:lnTo>
                    <a:pt x="51731" y="23513"/>
                  </a:lnTo>
                  <a:lnTo>
                    <a:pt x="103456" y="47020"/>
                  </a:lnTo>
                  <a:lnTo>
                    <a:pt x="155166" y="70514"/>
                  </a:lnTo>
                  <a:lnTo>
                    <a:pt x="206856" y="93987"/>
                  </a:lnTo>
                  <a:lnTo>
                    <a:pt x="258517" y="117434"/>
                  </a:lnTo>
                  <a:lnTo>
                    <a:pt x="310144" y="140847"/>
                  </a:lnTo>
                  <a:lnTo>
                    <a:pt x="361729" y="164220"/>
                  </a:lnTo>
                  <a:lnTo>
                    <a:pt x="413265" y="187545"/>
                  </a:lnTo>
                  <a:lnTo>
                    <a:pt x="464746" y="210817"/>
                  </a:lnTo>
                  <a:lnTo>
                    <a:pt x="516163" y="234029"/>
                  </a:lnTo>
                  <a:lnTo>
                    <a:pt x="567511" y="257173"/>
                  </a:lnTo>
                  <a:lnTo>
                    <a:pt x="618782" y="280244"/>
                  </a:lnTo>
                  <a:lnTo>
                    <a:pt x="669970" y="303234"/>
                  </a:lnTo>
                  <a:lnTo>
                    <a:pt x="721066" y="326136"/>
                  </a:lnTo>
                  <a:lnTo>
                    <a:pt x="772065" y="348945"/>
                  </a:lnTo>
                  <a:lnTo>
                    <a:pt x="822959" y="371653"/>
                  </a:lnTo>
                  <a:lnTo>
                    <a:pt x="873742" y="394254"/>
                  </a:lnTo>
                  <a:lnTo>
                    <a:pt x="924406" y="416740"/>
                  </a:lnTo>
                  <a:lnTo>
                    <a:pt x="974945" y="439106"/>
                  </a:lnTo>
                  <a:lnTo>
                    <a:pt x="1025351" y="461343"/>
                  </a:lnTo>
                  <a:lnTo>
                    <a:pt x="1075617" y="483447"/>
                  </a:lnTo>
                  <a:lnTo>
                    <a:pt x="1125737" y="505410"/>
                  </a:lnTo>
                  <a:lnTo>
                    <a:pt x="1175704" y="527225"/>
                  </a:lnTo>
                  <a:lnTo>
                    <a:pt x="1225510" y="548885"/>
                  </a:lnTo>
                  <a:lnTo>
                    <a:pt x="1275148" y="570384"/>
                  </a:lnTo>
                  <a:lnTo>
                    <a:pt x="1324613" y="591716"/>
                  </a:lnTo>
                  <a:lnTo>
                    <a:pt x="1373895" y="612873"/>
                  </a:lnTo>
                  <a:lnTo>
                    <a:pt x="1422990" y="633848"/>
                  </a:lnTo>
                  <a:lnTo>
                    <a:pt x="1471889" y="654636"/>
                  </a:lnTo>
                  <a:lnTo>
                    <a:pt x="1520586" y="675229"/>
                  </a:lnTo>
                  <a:lnTo>
                    <a:pt x="1569073" y="695620"/>
                  </a:lnTo>
                  <a:lnTo>
                    <a:pt x="1617344" y="715803"/>
                  </a:lnTo>
                  <a:lnTo>
                    <a:pt x="1665392" y="735772"/>
                  </a:lnTo>
                  <a:lnTo>
                    <a:pt x="1713210" y="755518"/>
                  </a:lnTo>
                  <a:lnTo>
                    <a:pt x="1760791" y="775037"/>
                  </a:lnTo>
                  <a:lnTo>
                    <a:pt x="1808127" y="794320"/>
                  </a:lnTo>
                  <a:lnTo>
                    <a:pt x="1855213" y="813362"/>
                  </a:lnTo>
                  <a:lnTo>
                    <a:pt x="1902040" y="832155"/>
                  </a:lnTo>
                  <a:lnTo>
                    <a:pt x="1948602" y="850693"/>
                  </a:lnTo>
                  <a:lnTo>
                    <a:pt x="1994892" y="868970"/>
                  </a:lnTo>
                  <a:lnTo>
                    <a:pt x="2040903" y="886977"/>
                  </a:lnTo>
                  <a:lnTo>
                    <a:pt x="2086627" y="904710"/>
                  </a:lnTo>
                  <a:lnTo>
                    <a:pt x="2132059" y="922160"/>
                  </a:lnTo>
                  <a:lnTo>
                    <a:pt x="2177191" y="939322"/>
                  </a:lnTo>
                  <a:lnTo>
                    <a:pt x="2222016" y="956188"/>
                  </a:lnTo>
                  <a:lnTo>
                    <a:pt x="2266527" y="972752"/>
                  </a:lnTo>
                  <a:lnTo>
                    <a:pt x="2310717" y="989007"/>
                  </a:lnTo>
                  <a:lnTo>
                    <a:pt x="2354580" y="1004947"/>
                  </a:lnTo>
                  <a:lnTo>
                    <a:pt x="2398107" y="1020564"/>
                  </a:lnTo>
                  <a:lnTo>
                    <a:pt x="2441292" y="1035852"/>
                  </a:lnTo>
                  <a:lnTo>
                    <a:pt x="2484129" y="1050804"/>
                  </a:lnTo>
                  <a:lnTo>
                    <a:pt x="2526610" y="1065414"/>
                  </a:lnTo>
                  <a:lnTo>
                    <a:pt x="2568728" y="1079675"/>
                  </a:lnTo>
                  <a:lnTo>
                    <a:pt x="2610476" y="1093580"/>
                  </a:lnTo>
                  <a:lnTo>
                    <a:pt x="2651848" y="1107123"/>
                  </a:lnTo>
                  <a:lnTo>
                    <a:pt x="2692836" y="1120296"/>
                  </a:lnTo>
                  <a:lnTo>
                    <a:pt x="2733433" y="1133093"/>
                  </a:lnTo>
                  <a:lnTo>
                    <a:pt x="2773633" y="1145507"/>
                  </a:lnTo>
                  <a:lnTo>
                    <a:pt x="2813428" y="1157532"/>
                  </a:lnTo>
                  <a:lnTo>
                    <a:pt x="2852811" y="1169161"/>
                  </a:lnTo>
                  <a:lnTo>
                    <a:pt x="2891776" y="1180387"/>
                  </a:lnTo>
                  <a:lnTo>
                    <a:pt x="2930316" y="1191203"/>
                  </a:lnTo>
                  <a:lnTo>
                    <a:pt x="2968422" y="1201603"/>
                  </a:lnTo>
                  <a:lnTo>
                    <a:pt x="3006090" y="1211579"/>
                  </a:lnTo>
                </a:path>
              </a:pathLst>
            </a:custGeom>
            <a:ln w="64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4769" y="5284469"/>
              <a:ext cx="9079230" cy="1467485"/>
            </a:xfrm>
            <a:custGeom>
              <a:avLst/>
              <a:gdLst/>
              <a:ahLst/>
              <a:cxnLst/>
              <a:rect l="l" t="t" r="r" b="b"/>
              <a:pathLst>
                <a:path w="9079230" h="1467484">
                  <a:moveTo>
                    <a:pt x="0" y="0"/>
                  </a:moveTo>
                  <a:lnTo>
                    <a:pt x="37291" y="12931"/>
                  </a:lnTo>
                  <a:lnTo>
                    <a:pt x="74705" y="25898"/>
                  </a:lnTo>
                  <a:lnTo>
                    <a:pt x="112361" y="38923"/>
                  </a:lnTo>
                  <a:lnTo>
                    <a:pt x="150382" y="52025"/>
                  </a:lnTo>
                  <a:lnTo>
                    <a:pt x="188889" y="65228"/>
                  </a:lnTo>
                  <a:lnTo>
                    <a:pt x="228004" y="78551"/>
                  </a:lnTo>
                  <a:lnTo>
                    <a:pt x="267847" y="92016"/>
                  </a:lnTo>
                  <a:lnTo>
                    <a:pt x="308541" y="105644"/>
                  </a:lnTo>
                  <a:lnTo>
                    <a:pt x="350207" y="119458"/>
                  </a:lnTo>
                  <a:lnTo>
                    <a:pt x="392967" y="133477"/>
                  </a:lnTo>
                  <a:lnTo>
                    <a:pt x="436941" y="147724"/>
                  </a:lnTo>
                  <a:lnTo>
                    <a:pt x="482252" y="162220"/>
                  </a:lnTo>
                  <a:lnTo>
                    <a:pt x="529021" y="176985"/>
                  </a:lnTo>
                  <a:lnTo>
                    <a:pt x="577369" y="192042"/>
                  </a:lnTo>
                  <a:lnTo>
                    <a:pt x="627419" y="207411"/>
                  </a:lnTo>
                  <a:lnTo>
                    <a:pt x="679291" y="223114"/>
                  </a:lnTo>
                  <a:lnTo>
                    <a:pt x="733107" y="239172"/>
                  </a:lnTo>
                  <a:lnTo>
                    <a:pt x="788988" y="255606"/>
                  </a:lnTo>
                  <a:lnTo>
                    <a:pt x="847056" y="272438"/>
                  </a:lnTo>
                  <a:lnTo>
                    <a:pt x="907433" y="289689"/>
                  </a:lnTo>
                  <a:lnTo>
                    <a:pt x="970240" y="307381"/>
                  </a:lnTo>
                  <a:lnTo>
                    <a:pt x="1035598" y="325534"/>
                  </a:lnTo>
                  <a:lnTo>
                    <a:pt x="1103630" y="344169"/>
                  </a:lnTo>
                  <a:lnTo>
                    <a:pt x="1142170" y="354639"/>
                  </a:lnTo>
                  <a:lnTo>
                    <a:pt x="1181577" y="365356"/>
                  </a:lnTo>
                  <a:lnTo>
                    <a:pt x="1221827" y="376309"/>
                  </a:lnTo>
                  <a:lnTo>
                    <a:pt x="1262894" y="387487"/>
                  </a:lnTo>
                  <a:lnTo>
                    <a:pt x="1304756" y="398879"/>
                  </a:lnTo>
                  <a:lnTo>
                    <a:pt x="1347388" y="410472"/>
                  </a:lnTo>
                  <a:lnTo>
                    <a:pt x="1390767" y="422257"/>
                  </a:lnTo>
                  <a:lnTo>
                    <a:pt x="1434869" y="434221"/>
                  </a:lnTo>
                  <a:lnTo>
                    <a:pt x="1479670" y="446352"/>
                  </a:lnTo>
                  <a:lnTo>
                    <a:pt x="1525146" y="458640"/>
                  </a:lnTo>
                  <a:lnTo>
                    <a:pt x="1571273" y="471073"/>
                  </a:lnTo>
                  <a:lnTo>
                    <a:pt x="1618028" y="483640"/>
                  </a:lnTo>
                  <a:lnTo>
                    <a:pt x="1665386" y="496329"/>
                  </a:lnTo>
                  <a:lnTo>
                    <a:pt x="1713324" y="509128"/>
                  </a:lnTo>
                  <a:lnTo>
                    <a:pt x="1761817" y="522027"/>
                  </a:lnTo>
                  <a:lnTo>
                    <a:pt x="1810843" y="535014"/>
                  </a:lnTo>
                  <a:lnTo>
                    <a:pt x="1860376" y="548078"/>
                  </a:lnTo>
                  <a:lnTo>
                    <a:pt x="1910394" y="561206"/>
                  </a:lnTo>
                  <a:lnTo>
                    <a:pt x="1960872" y="574388"/>
                  </a:lnTo>
                  <a:lnTo>
                    <a:pt x="2011787" y="587613"/>
                  </a:lnTo>
                  <a:lnTo>
                    <a:pt x="2063115" y="600868"/>
                  </a:lnTo>
                  <a:lnTo>
                    <a:pt x="2114831" y="614143"/>
                  </a:lnTo>
                  <a:lnTo>
                    <a:pt x="2166912" y="627426"/>
                  </a:lnTo>
                  <a:lnTo>
                    <a:pt x="2219334" y="640705"/>
                  </a:lnTo>
                  <a:lnTo>
                    <a:pt x="2272073" y="653970"/>
                  </a:lnTo>
                  <a:lnTo>
                    <a:pt x="2325106" y="667208"/>
                  </a:lnTo>
                  <a:lnTo>
                    <a:pt x="2378408" y="680409"/>
                  </a:lnTo>
                  <a:lnTo>
                    <a:pt x="2431955" y="693561"/>
                  </a:lnTo>
                  <a:lnTo>
                    <a:pt x="2485725" y="706652"/>
                  </a:lnTo>
                  <a:lnTo>
                    <a:pt x="2539692" y="719671"/>
                  </a:lnTo>
                  <a:lnTo>
                    <a:pt x="2593834" y="732607"/>
                  </a:lnTo>
                  <a:lnTo>
                    <a:pt x="2648125" y="745448"/>
                  </a:lnTo>
                  <a:lnTo>
                    <a:pt x="2702543" y="758183"/>
                  </a:lnTo>
                  <a:lnTo>
                    <a:pt x="2757063" y="770801"/>
                  </a:lnTo>
                  <a:lnTo>
                    <a:pt x="2811662" y="783290"/>
                  </a:lnTo>
                  <a:lnTo>
                    <a:pt x="2866315" y="795638"/>
                  </a:lnTo>
                  <a:lnTo>
                    <a:pt x="2921000" y="807834"/>
                  </a:lnTo>
                  <a:lnTo>
                    <a:pt x="2975691" y="819867"/>
                  </a:lnTo>
                  <a:lnTo>
                    <a:pt x="3030366" y="831726"/>
                  </a:lnTo>
                  <a:lnTo>
                    <a:pt x="3085000" y="843398"/>
                  </a:lnTo>
                  <a:lnTo>
                    <a:pt x="3139569" y="854873"/>
                  </a:lnTo>
                  <a:lnTo>
                    <a:pt x="3194050" y="866139"/>
                  </a:lnTo>
                  <a:lnTo>
                    <a:pt x="3240083" y="875519"/>
                  </a:lnTo>
                  <a:lnTo>
                    <a:pt x="3286579" y="884911"/>
                  </a:lnTo>
                  <a:lnTo>
                    <a:pt x="3333517" y="894310"/>
                  </a:lnTo>
                  <a:lnTo>
                    <a:pt x="3380878" y="903715"/>
                  </a:lnTo>
                  <a:lnTo>
                    <a:pt x="3428641" y="913121"/>
                  </a:lnTo>
                  <a:lnTo>
                    <a:pt x="3476789" y="922524"/>
                  </a:lnTo>
                  <a:lnTo>
                    <a:pt x="3525300" y="931922"/>
                  </a:lnTo>
                  <a:lnTo>
                    <a:pt x="3574155" y="941311"/>
                  </a:lnTo>
                  <a:lnTo>
                    <a:pt x="3623335" y="950688"/>
                  </a:lnTo>
                  <a:lnTo>
                    <a:pt x="3672819" y="960048"/>
                  </a:lnTo>
                  <a:lnTo>
                    <a:pt x="3722589" y="969389"/>
                  </a:lnTo>
                  <a:lnTo>
                    <a:pt x="3772625" y="978707"/>
                  </a:lnTo>
                  <a:lnTo>
                    <a:pt x="3822906" y="987999"/>
                  </a:lnTo>
                  <a:lnTo>
                    <a:pt x="3873414" y="997260"/>
                  </a:lnTo>
                  <a:lnTo>
                    <a:pt x="3924129" y="1006488"/>
                  </a:lnTo>
                  <a:lnTo>
                    <a:pt x="3975031" y="1015680"/>
                  </a:lnTo>
                  <a:lnTo>
                    <a:pt x="4026101" y="1024831"/>
                  </a:lnTo>
                  <a:lnTo>
                    <a:pt x="4077318" y="1033938"/>
                  </a:lnTo>
                  <a:lnTo>
                    <a:pt x="4128664" y="1042998"/>
                  </a:lnTo>
                  <a:lnTo>
                    <a:pt x="4180118" y="1052007"/>
                  </a:lnTo>
                  <a:lnTo>
                    <a:pt x="4231661" y="1060961"/>
                  </a:lnTo>
                  <a:lnTo>
                    <a:pt x="4283274" y="1069858"/>
                  </a:lnTo>
                  <a:lnTo>
                    <a:pt x="4334936" y="1078694"/>
                  </a:lnTo>
                  <a:lnTo>
                    <a:pt x="4386629" y="1087465"/>
                  </a:lnTo>
                  <a:lnTo>
                    <a:pt x="4438332" y="1096168"/>
                  </a:lnTo>
                  <a:lnTo>
                    <a:pt x="4490026" y="1104800"/>
                  </a:lnTo>
                  <a:lnTo>
                    <a:pt x="4541691" y="1113356"/>
                  </a:lnTo>
                  <a:lnTo>
                    <a:pt x="4593308" y="1121834"/>
                  </a:lnTo>
                  <a:lnTo>
                    <a:pt x="4644856" y="1130229"/>
                  </a:lnTo>
                  <a:lnTo>
                    <a:pt x="4696317" y="1138539"/>
                  </a:lnTo>
                  <a:lnTo>
                    <a:pt x="4747671" y="1146760"/>
                  </a:lnTo>
                  <a:lnTo>
                    <a:pt x="4798898" y="1154889"/>
                  </a:lnTo>
                  <a:lnTo>
                    <a:pt x="4849978" y="1162922"/>
                  </a:lnTo>
                  <a:lnTo>
                    <a:pt x="4900892" y="1170855"/>
                  </a:lnTo>
                  <a:lnTo>
                    <a:pt x="4951620" y="1178685"/>
                  </a:lnTo>
                  <a:lnTo>
                    <a:pt x="5002143" y="1186409"/>
                  </a:lnTo>
                  <a:lnTo>
                    <a:pt x="5052441" y="1194023"/>
                  </a:lnTo>
                  <a:lnTo>
                    <a:pt x="5102494" y="1201524"/>
                  </a:lnTo>
                  <a:lnTo>
                    <a:pt x="5152283" y="1208908"/>
                  </a:lnTo>
                  <a:lnTo>
                    <a:pt x="5201787" y="1216172"/>
                  </a:lnTo>
                  <a:lnTo>
                    <a:pt x="5250989" y="1223312"/>
                  </a:lnTo>
                  <a:lnTo>
                    <a:pt x="5299867" y="1230325"/>
                  </a:lnTo>
                  <a:lnTo>
                    <a:pt x="5348402" y="1237207"/>
                  </a:lnTo>
                  <a:lnTo>
                    <a:pt x="5396574" y="1243954"/>
                  </a:lnTo>
                  <a:lnTo>
                    <a:pt x="5444365" y="1250565"/>
                  </a:lnTo>
                  <a:lnTo>
                    <a:pt x="5491754" y="1257034"/>
                  </a:lnTo>
                  <a:lnTo>
                    <a:pt x="5538721" y="1263358"/>
                  </a:lnTo>
                  <a:lnTo>
                    <a:pt x="5585248" y="1269535"/>
                  </a:lnTo>
                  <a:lnTo>
                    <a:pt x="5631314" y="1275560"/>
                  </a:lnTo>
                  <a:lnTo>
                    <a:pt x="5676900" y="1281429"/>
                  </a:lnTo>
                  <a:lnTo>
                    <a:pt x="5732382" y="1288481"/>
                  </a:lnTo>
                  <a:lnTo>
                    <a:pt x="5788040" y="1295329"/>
                  </a:lnTo>
                  <a:lnTo>
                    <a:pt x="5843838" y="1301976"/>
                  </a:lnTo>
                  <a:lnTo>
                    <a:pt x="5899742" y="1308428"/>
                  </a:lnTo>
                  <a:lnTo>
                    <a:pt x="5955719" y="1314687"/>
                  </a:lnTo>
                  <a:lnTo>
                    <a:pt x="6011733" y="1320760"/>
                  </a:lnTo>
                  <a:lnTo>
                    <a:pt x="6067752" y="1326649"/>
                  </a:lnTo>
                  <a:lnTo>
                    <a:pt x="6123741" y="1332358"/>
                  </a:lnTo>
                  <a:lnTo>
                    <a:pt x="6179667" y="1337893"/>
                  </a:lnTo>
                  <a:lnTo>
                    <a:pt x="6235494" y="1343257"/>
                  </a:lnTo>
                  <a:lnTo>
                    <a:pt x="6291189" y="1348455"/>
                  </a:lnTo>
                  <a:lnTo>
                    <a:pt x="6346718" y="1353491"/>
                  </a:lnTo>
                  <a:lnTo>
                    <a:pt x="6402047" y="1358368"/>
                  </a:lnTo>
                  <a:lnTo>
                    <a:pt x="6457142" y="1363091"/>
                  </a:lnTo>
                  <a:lnTo>
                    <a:pt x="6511969" y="1367665"/>
                  </a:lnTo>
                  <a:lnTo>
                    <a:pt x="6566493" y="1372093"/>
                  </a:lnTo>
                  <a:lnTo>
                    <a:pt x="6620681" y="1376380"/>
                  </a:lnTo>
                  <a:lnTo>
                    <a:pt x="6674499" y="1380530"/>
                  </a:lnTo>
                  <a:lnTo>
                    <a:pt x="6727912" y="1384547"/>
                  </a:lnTo>
                  <a:lnTo>
                    <a:pt x="6780887" y="1388435"/>
                  </a:lnTo>
                  <a:lnTo>
                    <a:pt x="6833389" y="1392199"/>
                  </a:lnTo>
                  <a:lnTo>
                    <a:pt x="6885385" y="1395842"/>
                  </a:lnTo>
                  <a:lnTo>
                    <a:pt x="6936840" y="1399369"/>
                  </a:lnTo>
                  <a:lnTo>
                    <a:pt x="6987720" y="1402785"/>
                  </a:lnTo>
                  <a:lnTo>
                    <a:pt x="7037992" y="1406093"/>
                  </a:lnTo>
                  <a:lnTo>
                    <a:pt x="7087621" y="1409297"/>
                  </a:lnTo>
                  <a:lnTo>
                    <a:pt x="7136573" y="1412402"/>
                  </a:lnTo>
                  <a:lnTo>
                    <a:pt x="7184814" y="1415412"/>
                  </a:lnTo>
                  <a:lnTo>
                    <a:pt x="7232310" y="1418331"/>
                  </a:lnTo>
                  <a:lnTo>
                    <a:pt x="7279027" y="1421163"/>
                  </a:lnTo>
                  <a:lnTo>
                    <a:pt x="7324931" y="1423913"/>
                  </a:lnTo>
                  <a:lnTo>
                    <a:pt x="7369987" y="1426584"/>
                  </a:lnTo>
                  <a:lnTo>
                    <a:pt x="7414163" y="1429182"/>
                  </a:lnTo>
                  <a:lnTo>
                    <a:pt x="7457423" y="1431710"/>
                  </a:lnTo>
                  <a:lnTo>
                    <a:pt x="7499735" y="1434172"/>
                  </a:lnTo>
                  <a:lnTo>
                    <a:pt x="7541062" y="1436572"/>
                  </a:lnTo>
                  <a:lnTo>
                    <a:pt x="7581373" y="1438915"/>
                  </a:lnTo>
                  <a:lnTo>
                    <a:pt x="7620632" y="1441205"/>
                  </a:lnTo>
                  <a:lnTo>
                    <a:pt x="7658805" y="1443447"/>
                  </a:lnTo>
                  <a:lnTo>
                    <a:pt x="7731759" y="1447799"/>
                  </a:lnTo>
                  <a:lnTo>
                    <a:pt x="7813513" y="1452728"/>
                  </a:lnTo>
                  <a:lnTo>
                    <a:pt x="7888379" y="1456800"/>
                  </a:lnTo>
                  <a:lnTo>
                    <a:pt x="7956930" y="1460083"/>
                  </a:lnTo>
                  <a:lnTo>
                    <a:pt x="8019742" y="1462643"/>
                  </a:lnTo>
                  <a:lnTo>
                    <a:pt x="8077387" y="1464548"/>
                  </a:lnTo>
                  <a:lnTo>
                    <a:pt x="8130439" y="1465862"/>
                  </a:lnTo>
                  <a:lnTo>
                    <a:pt x="8179473" y="1466654"/>
                  </a:lnTo>
                  <a:lnTo>
                    <a:pt x="8225062" y="1466990"/>
                  </a:lnTo>
                  <a:lnTo>
                    <a:pt x="8267781" y="1466937"/>
                  </a:lnTo>
                  <a:lnTo>
                    <a:pt x="8308202" y="1466561"/>
                  </a:lnTo>
                  <a:lnTo>
                    <a:pt x="8346900" y="1465930"/>
                  </a:lnTo>
                  <a:lnTo>
                    <a:pt x="8421422" y="1464165"/>
                  </a:lnTo>
                  <a:lnTo>
                    <a:pt x="8458394" y="1463166"/>
                  </a:lnTo>
                  <a:lnTo>
                    <a:pt x="8495939" y="1462177"/>
                  </a:lnTo>
                  <a:lnTo>
                    <a:pt x="8534629" y="1461266"/>
                  </a:lnTo>
                  <a:lnTo>
                    <a:pt x="8575040" y="1460499"/>
                  </a:lnTo>
                  <a:lnTo>
                    <a:pt x="8637813" y="1459156"/>
                  </a:lnTo>
                  <a:lnTo>
                    <a:pt x="8697490" y="1457246"/>
                  </a:lnTo>
                  <a:lnTo>
                    <a:pt x="8754373" y="1454832"/>
                  </a:lnTo>
                  <a:lnTo>
                    <a:pt x="8808765" y="1451977"/>
                  </a:lnTo>
                  <a:lnTo>
                    <a:pt x="8860971" y="1448744"/>
                  </a:lnTo>
                  <a:lnTo>
                    <a:pt x="8911293" y="1445197"/>
                  </a:lnTo>
                  <a:lnTo>
                    <a:pt x="8960035" y="1441397"/>
                  </a:lnTo>
                  <a:lnTo>
                    <a:pt x="9007500" y="1437409"/>
                  </a:lnTo>
                  <a:lnTo>
                    <a:pt x="9053992" y="1433294"/>
                  </a:lnTo>
                  <a:lnTo>
                    <a:pt x="9079230" y="1430993"/>
                  </a:lnTo>
                </a:path>
              </a:pathLst>
            </a:custGeom>
            <a:ln w="64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213609" y="5137943"/>
              <a:ext cx="6930390" cy="1713864"/>
            </a:xfrm>
            <a:custGeom>
              <a:avLst/>
              <a:gdLst/>
              <a:ahLst/>
              <a:cxnLst/>
              <a:rect l="l" t="t" r="r" b="b"/>
              <a:pathLst>
                <a:path w="6930390" h="1713865">
                  <a:moveTo>
                    <a:pt x="0" y="1713706"/>
                  </a:moveTo>
                  <a:lnTo>
                    <a:pt x="32529" y="1677134"/>
                  </a:lnTo>
                  <a:lnTo>
                    <a:pt x="65162" y="1640587"/>
                  </a:lnTo>
                  <a:lnTo>
                    <a:pt x="98003" y="1604090"/>
                  </a:lnTo>
                  <a:lnTo>
                    <a:pt x="131155" y="1567667"/>
                  </a:lnTo>
                  <a:lnTo>
                    <a:pt x="164723" y="1531343"/>
                  </a:lnTo>
                  <a:lnTo>
                    <a:pt x="198810" y="1495144"/>
                  </a:lnTo>
                  <a:lnTo>
                    <a:pt x="233521" y="1459094"/>
                  </a:lnTo>
                  <a:lnTo>
                    <a:pt x="268958" y="1423217"/>
                  </a:lnTo>
                  <a:lnTo>
                    <a:pt x="305226" y="1387539"/>
                  </a:lnTo>
                  <a:lnTo>
                    <a:pt x="342429" y="1352085"/>
                  </a:lnTo>
                  <a:lnTo>
                    <a:pt x="380671" y="1316879"/>
                  </a:lnTo>
                  <a:lnTo>
                    <a:pt x="420055" y="1281946"/>
                  </a:lnTo>
                  <a:lnTo>
                    <a:pt x="460685" y="1247312"/>
                  </a:lnTo>
                  <a:lnTo>
                    <a:pt x="502665" y="1213000"/>
                  </a:lnTo>
                  <a:lnTo>
                    <a:pt x="546100" y="1179036"/>
                  </a:lnTo>
                  <a:lnTo>
                    <a:pt x="583894" y="1150967"/>
                  </a:lnTo>
                  <a:lnTo>
                    <a:pt x="623104" y="1122692"/>
                  </a:lnTo>
                  <a:lnTo>
                    <a:pt x="663592" y="1094287"/>
                  </a:lnTo>
                  <a:lnTo>
                    <a:pt x="705221" y="1065826"/>
                  </a:lnTo>
                  <a:lnTo>
                    <a:pt x="747852" y="1037387"/>
                  </a:lnTo>
                  <a:lnTo>
                    <a:pt x="791351" y="1009044"/>
                  </a:lnTo>
                  <a:lnTo>
                    <a:pt x="835578" y="980874"/>
                  </a:lnTo>
                  <a:lnTo>
                    <a:pt x="880397" y="952951"/>
                  </a:lnTo>
                  <a:lnTo>
                    <a:pt x="925671" y="925353"/>
                  </a:lnTo>
                  <a:lnTo>
                    <a:pt x="971262" y="898155"/>
                  </a:lnTo>
                  <a:lnTo>
                    <a:pt x="1017034" y="871432"/>
                  </a:lnTo>
                  <a:lnTo>
                    <a:pt x="1062848" y="845261"/>
                  </a:lnTo>
                  <a:lnTo>
                    <a:pt x="1108569" y="819717"/>
                  </a:lnTo>
                  <a:lnTo>
                    <a:pt x="1154058" y="794876"/>
                  </a:lnTo>
                  <a:lnTo>
                    <a:pt x="1199179" y="770813"/>
                  </a:lnTo>
                  <a:lnTo>
                    <a:pt x="1243795" y="747605"/>
                  </a:lnTo>
                  <a:lnTo>
                    <a:pt x="1287767" y="725327"/>
                  </a:lnTo>
                  <a:lnTo>
                    <a:pt x="1330960" y="704056"/>
                  </a:lnTo>
                  <a:lnTo>
                    <a:pt x="1377730" y="681497"/>
                  </a:lnTo>
                  <a:lnTo>
                    <a:pt x="1422588" y="660392"/>
                  </a:lnTo>
                  <a:lnTo>
                    <a:pt x="1465943" y="640585"/>
                  </a:lnTo>
                  <a:lnTo>
                    <a:pt x="1508204" y="621922"/>
                  </a:lnTo>
                  <a:lnTo>
                    <a:pt x="1549780" y="604249"/>
                  </a:lnTo>
                  <a:lnTo>
                    <a:pt x="1591081" y="587412"/>
                  </a:lnTo>
                  <a:lnTo>
                    <a:pt x="1632516" y="571255"/>
                  </a:lnTo>
                  <a:lnTo>
                    <a:pt x="1674495" y="555625"/>
                  </a:lnTo>
                  <a:lnTo>
                    <a:pt x="1717425" y="540366"/>
                  </a:lnTo>
                  <a:lnTo>
                    <a:pt x="1761718" y="525326"/>
                  </a:lnTo>
                  <a:lnTo>
                    <a:pt x="1807781" y="510348"/>
                  </a:lnTo>
                  <a:lnTo>
                    <a:pt x="1856025" y="495280"/>
                  </a:lnTo>
                  <a:lnTo>
                    <a:pt x="1906859" y="479966"/>
                  </a:lnTo>
                  <a:lnTo>
                    <a:pt x="1960691" y="464251"/>
                  </a:lnTo>
                  <a:lnTo>
                    <a:pt x="2017932" y="447983"/>
                  </a:lnTo>
                  <a:lnTo>
                    <a:pt x="2078989" y="431006"/>
                  </a:lnTo>
                  <a:lnTo>
                    <a:pt x="2119018" y="420146"/>
                  </a:lnTo>
                  <a:lnTo>
                    <a:pt x="2161311" y="408984"/>
                  </a:lnTo>
                  <a:lnTo>
                    <a:pt x="2205672" y="397558"/>
                  </a:lnTo>
                  <a:lnTo>
                    <a:pt x="2251907" y="385904"/>
                  </a:lnTo>
                  <a:lnTo>
                    <a:pt x="2299823" y="374060"/>
                  </a:lnTo>
                  <a:lnTo>
                    <a:pt x="2349225" y="362062"/>
                  </a:lnTo>
                  <a:lnTo>
                    <a:pt x="2399920" y="349946"/>
                  </a:lnTo>
                  <a:lnTo>
                    <a:pt x="2451712" y="337751"/>
                  </a:lnTo>
                  <a:lnTo>
                    <a:pt x="2504407" y="325512"/>
                  </a:lnTo>
                  <a:lnTo>
                    <a:pt x="2557812" y="313266"/>
                  </a:lnTo>
                  <a:lnTo>
                    <a:pt x="2611732" y="301051"/>
                  </a:lnTo>
                  <a:lnTo>
                    <a:pt x="2665972" y="288903"/>
                  </a:lnTo>
                  <a:lnTo>
                    <a:pt x="2720340" y="276860"/>
                  </a:lnTo>
                  <a:lnTo>
                    <a:pt x="2774639" y="264957"/>
                  </a:lnTo>
                  <a:lnTo>
                    <a:pt x="2828677" y="253231"/>
                  </a:lnTo>
                  <a:lnTo>
                    <a:pt x="2882258" y="241721"/>
                  </a:lnTo>
                  <a:lnTo>
                    <a:pt x="2935190" y="230462"/>
                  </a:lnTo>
                  <a:lnTo>
                    <a:pt x="2987277" y="219491"/>
                  </a:lnTo>
                  <a:lnTo>
                    <a:pt x="3038324" y="208845"/>
                  </a:lnTo>
                  <a:lnTo>
                    <a:pt x="3088139" y="198562"/>
                  </a:lnTo>
                  <a:lnTo>
                    <a:pt x="3136527" y="188677"/>
                  </a:lnTo>
                  <a:lnTo>
                    <a:pt x="3183294" y="179228"/>
                  </a:lnTo>
                  <a:lnTo>
                    <a:pt x="3228244" y="170251"/>
                  </a:lnTo>
                  <a:lnTo>
                    <a:pt x="3271185" y="161784"/>
                  </a:lnTo>
                  <a:lnTo>
                    <a:pt x="3311921" y="153863"/>
                  </a:lnTo>
                  <a:lnTo>
                    <a:pt x="3350260" y="146526"/>
                  </a:lnTo>
                  <a:lnTo>
                    <a:pt x="3419542" y="133523"/>
                  </a:lnTo>
                  <a:lnTo>
                    <a:pt x="3480598" y="122490"/>
                  </a:lnTo>
                  <a:lnTo>
                    <a:pt x="3534804" y="113188"/>
                  </a:lnTo>
                  <a:lnTo>
                    <a:pt x="3583537" y="105377"/>
                  </a:lnTo>
                  <a:lnTo>
                    <a:pt x="3628174" y="98818"/>
                  </a:lnTo>
                  <a:lnTo>
                    <a:pt x="3670091" y="93272"/>
                  </a:lnTo>
                  <a:lnTo>
                    <a:pt x="3710667" y="88500"/>
                  </a:lnTo>
                  <a:lnTo>
                    <a:pt x="3751277" y="84262"/>
                  </a:lnTo>
                  <a:lnTo>
                    <a:pt x="3793298" y="80318"/>
                  </a:lnTo>
                  <a:lnTo>
                    <a:pt x="3838108" y="76430"/>
                  </a:lnTo>
                  <a:lnTo>
                    <a:pt x="3887084" y="72358"/>
                  </a:lnTo>
                  <a:lnTo>
                    <a:pt x="3941602" y="67863"/>
                  </a:lnTo>
                  <a:lnTo>
                    <a:pt x="4003040" y="62706"/>
                  </a:lnTo>
                  <a:lnTo>
                    <a:pt x="4044581" y="59416"/>
                  </a:lnTo>
                  <a:lnTo>
                    <a:pt x="4088159" y="56089"/>
                  </a:lnTo>
                  <a:lnTo>
                    <a:pt x="4133583" y="52738"/>
                  </a:lnTo>
                  <a:lnTo>
                    <a:pt x="4180661" y="49377"/>
                  </a:lnTo>
                  <a:lnTo>
                    <a:pt x="4229201" y="46021"/>
                  </a:lnTo>
                  <a:lnTo>
                    <a:pt x="4279011" y="42682"/>
                  </a:lnTo>
                  <a:lnTo>
                    <a:pt x="4329900" y="39375"/>
                  </a:lnTo>
                  <a:lnTo>
                    <a:pt x="4381676" y="36115"/>
                  </a:lnTo>
                  <a:lnTo>
                    <a:pt x="4434147" y="32914"/>
                  </a:lnTo>
                  <a:lnTo>
                    <a:pt x="4487122" y="29788"/>
                  </a:lnTo>
                  <a:lnTo>
                    <a:pt x="4540409" y="26750"/>
                  </a:lnTo>
                  <a:lnTo>
                    <a:pt x="4593815" y="23813"/>
                  </a:lnTo>
                  <a:lnTo>
                    <a:pt x="4647151" y="20993"/>
                  </a:lnTo>
                  <a:lnTo>
                    <a:pt x="4700222" y="18303"/>
                  </a:lnTo>
                  <a:lnTo>
                    <a:pt x="4752839" y="15756"/>
                  </a:lnTo>
                  <a:lnTo>
                    <a:pt x="4804810" y="13368"/>
                  </a:lnTo>
                  <a:lnTo>
                    <a:pt x="4855941" y="11152"/>
                  </a:lnTo>
                  <a:lnTo>
                    <a:pt x="4906043" y="9121"/>
                  </a:lnTo>
                  <a:lnTo>
                    <a:pt x="4954923" y="7291"/>
                  </a:lnTo>
                  <a:lnTo>
                    <a:pt x="5002389" y="5674"/>
                  </a:lnTo>
                  <a:lnTo>
                    <a:pt x="5048249" y="4286"/>
                  </a:lnTo>
                  <a:lnTo>
                    <a:pt x="5312886" y="0"/>
                  </a:lnTo>
                  <a:lnTo>
                    <a:pt x="5588000" y="476"/>
                  </a:lnTo>
                  <a:lnTo>
                    <a:pt x="5804058" y="2857"/>
                  </a:lnTo>
                  <a:lnTo>
                    <a:pt x="5891530" y="4286"/>
                  </a:lnTo>
                  <a:lnTo>
                    <a:pt x="6497320" y="4286"/>
                  </a:lnTo>
                  <a:lnTo>
                    <a:pt x="6559470" y="6154"/>
                  </a:lnTo>
                  <a:lnTo>
                    <a:pt x="6619716" y="8751"/>
                  </a:lnTo>
                  <a:lnTo>
                    <a:pt x="6677342" y="11854"/>
                  </a:lnTo>
                  <a:lnTo>
                    <a:pt x="6731634" y="15240"/>
                  </a:lnTo>
                  <a:lnTo>
                    <a:pt x="6781879" y="18685"/>
                  </a:lnTo>
                  <a:lnTo>
                    <a:pt x="6827361" y="21967"/>
                  </a:lnTo>
                  <a:lnTo>
                    <a:pt x="6867366" y="24861"/>
                  </a:lnTo>
                  <a:lnTo>
                    <a:pt x="6901180" y="27146"/>
                  </a:lnTo>
                  <a:lnTo>
                    <a:pt x="6930390" y="29580"/>
                  </a:lnTo>
                </a:path>
              </a:pathLst>
            </a:custGeom>
            <a:ln w="646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176269" y="2749550"/>
              <a:ext cx="1394460" cy="1607820"/>
            </a:xfrm>
            <a:custGeom>
              <a:avLst/>
              <a:gdLst/>
              <a:ahLst/>
              <a:cxnLst/>
              <a:rect l="l" t="t" r="r" b="b"/>
              <a:pathLst>
                <a:path w="1394460" h="1607820">
                  <a:moveTo>
                    <a:pt x="694690" y="0"/>
                  </a:moveTo>
                  <a:lnTo>
                    <a:pt x="3810" y="403860"/>
                  </a:lnTo>
                  <a:lnTo>
                    <a:pt x="0" y="1202689"/>
                  </a:lnTo>
                  <a:lnTo>
                    <a:pt x="701040" y="1607820"/>
                  </a:lnTo>
                  <a:lnTo>
                    <a:pt x="1391920" y="1205230"/>
                  </a:lnTo>
                  <a:lnTo>
                    <a:pt x="1394459" y="405129"/>
                  </a:lnTo>
                  <a:lnTo>
                    <a:pt x="694690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176269" y="2749550"/>
              <a:ext cx="1394460" cy="1607820"/>
            </a:xfrm>
            <a:custGeom>
              <a:avLst/>
              <a:gdLst/>
              <a:ahLst/>
              <a:cxnLst/>
              <a:rect l="l" t="t" r="r" b="b"/>
              <a:pathLst>
                <a:path w="1394460" h="1607820">
                  <a:moveTo>
                    <a:pt x="694690" y="0"/>
                  </a:moveTo>
                  <a:lnTo>
                    <a:pt x="1394459" y="405129"/>
                  </a:lnTo>
                  <a:lnTo>
                    <a:pt x="1391920" y="1205230"/>
                  </a:lnTo>
                  <a:lnTo>
                    <a:pt x="701040" y="1607820"/>
                  </a:lnTo>
                  <a:lnTo>
                    <a:pt x="0" y="1202689"/>
                  </a:lnTo>
                  <a:lnTo>
                    <a:pt x="3810" y="403860"/>
                  </a:lnTo>
                  <a:lnTo>
                    <a:pt x="694690" y="0"/>
                  </a:lnTo>
                  <a:close/>
                </a:path>
              </a:pathLst>
            </a:custGeom>
            <a:ln w="125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900170" y="4017010"/>
              <a:ext cx="1394460" cy="1607820"/>
            </a:xfrm>
            <a:custGeom>
              <a:avLst/>
              <a:gdLst/>
              <a:ahLst/>
              <a:cxnLst/>
              <a:rect l="l" t="t" r="r" b="b"/>
              <a:pathLst>
                <a:path w="1394460" h="1607820">
                  <a:moveTo>
                    <a:pt x="694689" y="0"/>
                  </a:moveTo>
                  <a:lnTo>
                    <a:pt x="1394459" y="403859"/>
                  </a:lnTo>
                  <a:lnTo>
                    <a:pt x="1391919" y="1203959"/>
                  </a:lnTo>
                  <a:lnTo>
                    <a:pt x="701039" y="1607820"/>
                  </a:lnTo>
                  <a:lnTo>
                    <a:pt x="0" y="1202689"/>
                  </a:lnTo>
                  <a:lnTo>
                    <a:pt x="3809" y="402589"/>
                  </a:lnTo>
                  <a:lnTo>
                    <a:pt x="694689" y="0"/>
                  </a:lnTo>
                  <a:close/>
                </a:path>
              </a:pathLst>
            </a:custGeom>
            <a:ln w="125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909059" y="1483359"/>
              <a:ext cx="1395730" cy="1607820"/>
            </a:xfrm>
            <a:custGeom>
              <a:avLst/>
              <a:gdLst/>
              <a:ahLst/>
              <a:cxnLst/>
              <a:rect l="l" t="t" r="r" b="b"/>
              <a:pathLst>
                <a:path w="1395729" h="1607820">
                  <a:moveTo>
                    <a:pt x="694689" y="0"/>
                  </a:moveTo>
                  <a:lnTo>
                    <a:pt x="5079" y="402589"/>
                  </a:lnTo>
                  <a:lnTo>
                    <a:pt x="0" y="1202689"/>
                  </a:lnTo>
                  <a:lnTo>
                    <a:pt x="701039" y="1607819"/>
                  </a:lnTo>
                  <a:lnTo>
                    <a:pt x="1391919" y="1203960"/>
                  </a:lnTo>
                  <a:lnTo>
                    <a:pt x="1395729" y="403860"/>
                  </a:lnTo>
                  <a:lnTo>
                    <a:pt x="694689" y="0"/>
                  </a:lnTo>
                  <a:close/>
                </a:path>
              </a:pathLst>
            </a:custGeom>
            <a:solidFill>
              <a:srgbClr val="FFFFFF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909059" y="1483359"/>
              <a:ext cx="1395730" cy="1607820"/>
            </a:xfrm>
            <a:custGeom>
              <a:avLst/>
              <a:gdLst/>
              <a:ahLst/>
              <a:cxnLst/>
              <a:rect l="l" t="t" r="r" b="b"/>
              <a:pathLst>
                <a:path w="1395729" h="1607820">
                  <a:moveTo>
                    <a:pt x="694689" y="0"/>
                  </a:moveTo>
                  <a:lnTo>
                    <a:pt x="1395729" y="403860"/>
                  </a:lnTo>
                  <a:lnTo>
                    <a:pt x="1391919" y="1203960"/>
                  </a:lnTo>
                  <a:lnTo>
                    <a:pt x="701039" y="1607819"/>
                  </a:lnTo>
                  <a:lnTo>
                    <a:pt x="0" y="1202689"/>
                  </a:lnTo>
                  <a:lnTo>
                    <a:pt x="5079" y="402589"/>
                  </a:lnTo>
                  <a:lnTo>
                    <a:pt x="694689" y="0"/>
                  </a:lnTo>
                  <a:close/>
                </a:path>
              </a:pathLst>
            </a:custGeom>
            <a:ln w="125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157219" y="215900"/>
              <a:ext cx="1394460" cy="1607820"/>
            </a:xfrm>
            <a:custGeom>
              <a:avLst/>
              <a:gdLst/>
              <a:ahLst/>
              <a:cxnLst/>
              <a:rect l="l" t="t" r="r" b="b"/>
              <a:pathLst>
                <a:path w="1394460" h="1607820">
                  <a:moveTo>
                    <a:pt x="694690" y="0"/>
                  </a:moveTo>
                  <a:lnTo>
                    <a:pt x="3810" y="403860"/>
                  </a:lnTo>
                  <a:lnTo>
                    <a:pt x="0" y="1202689"/>
                  </a:lnTo>
                  <a:lnTo>
                    <a:pt x="701040" y="1607820"/>
                  </a:lnTo>
                  <a:lnTo>
                    <a:pt x="1391920" y="1203960"/>
                  </a:lnTo>
                  <a:lnTo>
                    <a:pt x="1394459" y="405129"/>
                  </a:lnTo>
                  <a:lnTo>
                    <a:pt x="694690" y="0"/>
                  </a:lnTo>
                  <a:close/>
                </a:path>
              </a:pathLst>
            </a:custGeom>
            <a:solidFill>
              <a:srgbClr val="FFFFFF">
                <a:alpha val="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157219" y="215900"/>
              <a:ext cx="1394460" cy="1607820"/>
            </a:xfrm>
            <a:custGeom>
              <a:avLst/>
              <a:gdLst/>
              <a:ahLst/>
              <a:cxnLst/>
              <a:rect l="l" t="t" r="r" b="b"/>
              <a:pathLst>
                <a:path w="1394460" h="1607820">
                  <a:moveTo>
                    <a:pt x="694690" y="0"/>
                  </a:moveTo>
                  <a:lnTo>
                    <a:pt x="1394459" y="405129"/>
                  </a:lnTo>
                  <a:lnTo>
                    <a:pt x="1391920" y="1203960"/>
                  </a:lnTo>
                  <a:lnTo>
                    <a:pt x="701040" y="1607820"/>
                  </a:lnTo>
                  <a:lnTo>
                    <a:pt x="0" y="1202689"/>
                  </a:lnTo>
                  <a:lnTo>
                    <a:pt x="3810" y="403860"/>
                  </a:lnTo>
                  <a:lnTo>
                    <a:pt x="694690" y="0"/>
                  </a:lnTo>
                  <a:close/>
                </a:path>
              </a:pathLst>
            </a:custGeom>
            <a:ln w="125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643120" y="5274310"/>
              <a:ext cx="1395730" cy="1583690"/>
            </a:xfrm>
            <a:custGeom>
              <a:avLst/>
              <a:gdLst/>
              <a:ahLst/>
              <a:cxnLst/>
              <a:rect l="l" t="t" r="r" b="b"/>
              <a:pathLst>
                <a:path w="1395729" h="1583690">
                  <a:moveTo>
                    <a:pt x="694689" y="0"/>
                  </a:moveTo>
                  <a:lnTo>
                    <a:pt x="3809" y="403859"/>
                  </a:lnTo>
                  <a:lnTo>
                    <a:pt x="0" y="1202689"/>
                  </a:lnTo>
                  <a:lnTo>
                    <a:pt x="659285" y="1583689"/>
                  </a:lnTo>
                  <a:lnTo>
                    <a:pt x="742318" y="1583689"/>
                  </a:lnTo>
                  <a:lnTo>
                    <a:pt x="1391919" y="1203959"/>
                  </a:lnTo>
                  <a:lnTo>
                    <a:pt x="1395729" y="403859"/>
                  </a:lnTo>
                  <a:lnTo>
                    <a:pt x="694689" y="0"/>
                  </a:lnTo>
                  <a:close/>
                </a:path>
              </a:pathLst>
            </a:custGeom>
            <a:solidFill>
              <a:srgbClr val="FFFFFF">
                <a:alpha val="5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4643120" y="5274310"/>
              <a:ext cx="1395730" cy="1583690"/>
            </a:xfrm>
            <a:custGeom>
              <a:avLst/>
              <a:gdLst/>
              <a:ahLst/>
              <a:cxnLst/>
              <a:rect l="l" t="t" r="r" b="b"/>
              <a:pathLst>
                <a:path w="1395729" h="1583690">
                  <a:moveTo>
                    <a:pt x="694689" y="0"/>
                  </a:moveTo>
                  <a:lnTo>
                    <a:pt x="1395729" y="403859"/>
                  </a:lnTo>
                  <a:lnTo>
                    <a:pt x="1391919" y="1203959"/>
                  </a:lnTo>
                  <a:lnTo>
                    <a:pt x="742318" y="1583689"/>
                  </a:lnTo>
                </a:path>
                <a:path w="1395729" h="1583690">
                  <a:moveTo>
                    <a:pt x="659285" y="1583689"/>
                  </a:moveTo>
                  <a:lnTo>
                    <a:pt x="0" y="1202689"/>
                  </a:lnTo>
                  <a:lnTo>
                    <a:pt x="3809" y="403859"/>
                  </a:lnTo>
                  <a:lnTo>
                    <a:pt x="694689" y="0"/>
                  </a:lnTo>
                </a:path>
              </a:pathLst>
            </a:custGeom>
            <a:ln w="125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73660" y="4008119"/>
              <a:ext cx="801370" cy="1606550"/>
            </a:xfrm>
            <a:custGeom>
              <a:avLst/>
              <a:gdLst/>
              <a:ahLst/>
              <a:cxnLst/>
              <a:rect l="l" t="t" r="r" b="b"/>
              <a:pathLst>
                <a:path w="801369" h="1606550">
                  <a:moveTo>
                    <a:pt x="100330" y="0"/>
                  </a:moveTo>
                  <a:lnTo>
                    <a:pt x="0" y="62229"/>
                  </a:lnTo>
                  <a:lnTo>
                    <a:pt x="3809" y="1545589"/>
                  </a:lnTo>
                  <a:lnTo>
                    <a:pt x="107950" y="1606549"/>
                  </a:lnTo>
                  <a:lnTo>
                    <a:pt x="798830" y="1202689"/>
                  </a:lnTo>
                  <a:lnTo>
                    <a:pt x="801370" y="403859"/>
                  </a:lnTo>
                  <a:lnTo>
                    <a:pt x="100330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73660" y="4008119"/>
              <a:ext cx="801370" cy="1606550"/>
            </a:xfrm>
            <a:custGeom>
              <a:avLst/>
              <a:gdLst/>
              <a:ahLst/>
              <a:cxnLst/>
              <a:rect l="l" t="t" r="r" b="b"/>
              <a:pathLst>
                <a:path w="801369" h="1606550">
                  <a:moveTo>
                    <a:pt x="0" y="62229"/>
                  </a:moveTo>
                  <a:lnTo>
                    <a:pt x="100330" y="0"/>
                  </a:lnTo>
                  <a:lnTo>
                    <a:pt x="801370" y="403859"/>
                  </a:lnTo>
                  <a:lnTo>
                    <a:pt x="798830" y="1202689"/>
                  </a:lnTo>
                  <a:lnTo>
                    <a:pt x="107950" y="1606549"/>
                  </a:lnTo>
                  <a:lnTo>
                    <a:pt x="3809" y="1545589"/>
                  </a:lnTo>
                  <a:lnTo>
                    <a:pt x="0" y="62229"/>
                  </a:lnTo>
                  <a:close/>
                </a:path>
              </a:pathLst>
            </a:custGeom>
            <a:ln w="125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04470" y="5293360"/>
              <a:ext cx="1394460" cy="1564640"/>
            </a:xfrm>
            <a:custGeom>
              <a:avLst/>
              <a:gdLst/>
              <a:ahLst/>
              <a:cxnLst/>
              <a:rect l="l" t="t" r="r" b="b"/>
              <a:pathLst>
                <a:path w="1394460" h="1564640">
                  <a:moveTo>
                    <a:pt x="694690" y="0"/>
                  </a:moveTo>
                  <a:lnTo>
                    <a:pt x="1394460" y="403859"/>
                  </a:lnTo>
                  <a:lnTo>
                    <a:pt x="1390650" y="1203959"/>
                  </a:lnTo>
                  <a:lnTo>
                    <a:pt x="773637" y="1564639"/>
                  </a:lnTo>
                </a:path>
                <a:path w="1394460" h="1564640">
                  <a:moveTo>
                    <a:pt x="625186" y="1564639"/>
                  </a:moveTo>
                  <a:lnTo>
                    <a:pt x="0" y="1202689"/>
                  </a:lnTo>
                  <a:lnTo>
                    <a:pt x="3809" y="403859"/>
                  </a:lnTo>
                  <a:lnTo>
                    <a:pt x="694690" y="0"/>
                  </a:lnTo>
                </a:path>
              </a:pathLst>
            </a:custGeom>
            <a:ln w="125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32409" y="2739390"/>
              <a:ext cx="1395730" cy="1607820"/>
            </a:xfrm>
            <a:custGeom>
              <a:avLst/>
              <a:gdLst/>
              <a:ahLst/>
              <a:cxnLst/>
              <a:rect l="l" t="t" r="r" b="b"/>
              <a:pathLst>
                <a:path w="1395730" h="1607820">
                  <a:moveTo>
                    <a:pt x="694690" y="0"/>
                  </a:moveTo>
                  <a:lnTo>
                    <a:pt x="5079" y="403860"/>
                  </a:lnTo>
                  <a:lnTo>
                    <a:pt x="0" y="1203960"/>
                  </a:lnTo>
                  <a:lnTo>
                    <a:pt x="701040" y="1607820"/>
                  </a:lnTo>
                  <a:lnTo>
                    <a:pt x="1391920" y="1205230"/>
                  </a:lnTo>
                  <a:lnTo>
                    <a:pt x="1395730" y="405130"/>
                  </a:lnTo>
                  <a:lnTo>
                    <a:pt x="694690" y="0"/>
                  </a:lnTo>
                  <a:close/>
                </a:path>
              </a:pathLst>
            </a:custGeom>
            <a:solidFill>
              <a:srgbClr val="FFFFFF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32409" y="2739390"/>
              <a:ext cx="1395730" cy="1607820"/>
            </a:xfrm>
            <a:custGeom>
              <a:avLst/>
              <a:gdLst/>
              <a:ahLst/>
              <a:cxnLst/>
              <a:rect l="l" t="t" r="r" b="b"/>
              <a:pathLst>
                <a:path w="1395730" h="1607820">
                  <a:moveTo>
                    <a:pt x="694690" y="0"/>
                  </a:moveTo>
                  <a:lnTo>
                    <a:pt x="1395730" y="405130"/>
                  </a:lnTo>
                  <a:lnTo>
                    <a:pt x="1391920" y="1205230"/>
                  </a:lnTo>
                  <a:lnTo>
                    <a:pt x="701040" y="1607820"/>
                  </a:lnTo>
                  <a:lnTo>
                    <a:pt x="0" y="1203960"/>
                  </a:lnTo>
                  <a:lnTo>
                    <a:pt x="5079" y="403860"/>
                  </a:lnTo>
                  <a:lnTo>
                    <a:pt x="694690" y="0"/>
                  </a:lnTo>
                  <a:close/>
                </a:path>
              </a:pathLst>
            </a:custGeom>
            <a:ln w="125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956310" y="4017010"/>
              <a:ext cx="1395730" cy="1607820"/>
            </a:xfrm>
            <a:custGeom>
              <a:avLst/>
              <a:gdLst/>
              <a:ahLst/>
              <a:cxnLst/>
              <a:rect l="l" t="t" r="r" b="b"/>
              <a:pathLst>
                <a:path w="1395730" h="1607820">
                  <a:moveTo>
                    <a:pt x="694690" y="0"/>
                  </a:moveTo>
                  <a:lnTo>
                    <a:pt x="1395730" y="403859"/>
                  </a:lnTo>
                  <a:lnTo>
                    <a:pt x="1391920" y="1203959"/>
                  </a:lnTo>
                  <a:lnTo>
                    <a:pt x="701040" y="1607820"/>
                  </a:lnTo>
                  <a:lnTo>
                    <a:pt x="0" y="1202689"/>
                  </a:lnTo>
                  <a:lnTo>
                    <a:pt x="5080" y="402589"/>
                  </a:lnTo>
                  <a:lnTo>
                    <a:pt x="694690" y="0"/>
                  </a:lnTo>
                  <a:close/>
                </a:path>
              </a:pathLst>
            </a:custGeom>
            <a:ln w="125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690369" y="5302249"/>
              <a:ext cx="1394460" cy="1555750"/>
            </a:xfrm>
            <a:custGeom>
              <a:avLst/>
              <a:gdLst/>
              <a:ahLst/>
              <a:cxnLst/>
              <a:rect l="l" t="t" r="r" b="b"/>
              <a:pathLst>
                <a:path w="1394460" h="1555750">
                  <a:moveTo>
                    <a:pt x="694690" y="0"/>
                  </a:moveTo>
                  <a:lnTo>
                    <a:pt x="1394460" y="405130"/>
                  </a:lnTo>
                  <a:lnTo>
                    <a:pt x="1390650" y="1203960"/>
                  </a:lnTo>
                  <a:lnTo>
                    <a:pt x="788845" y="1555750"/>
                  </a:lnTo>
                </a:path>
                <a:path w="1394460" h="1555750">
                  <a:moveTo>
                    <a:pt x="609830" y="1555750"/>
                  </a:moveTo>
                  <a:lnTo>
                    <a:pt x="0" y="1202690"/>
                  </a:lnTo>
                  <a:lnTo>
                    <a:pt x="3810" y="403859"/>
                  </a:lnTo>
                  <a:lnTo>
                    <a:pt x="694690" y="0"/>
                  </a:lnTo>
                </a:path>
              </a:pathLst>
            </a:custGeom>
            <a:ln w="125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709419" y="2749550"/>
              <a:ext cx="1394460" cy="1607820"/>
            </a:xfrm>
            <a:custGeom>
              <a:avLst/>
              <a:gdLst/>
              <a:ahLst/>
              <a:cxnLst/>
              <a:rect l="l" t="t" r="r" b="b"/>
              <a:pathLst>
                <a:path w="1394460" h="1607820">
                  <a:moveTo>
                    <a:pt x="694690" y="0"/>
                  </a:moveTo>
                  <a:lnTo>
                    <a:pt x="3810" y="403860"/>
                  </a:lnTo>
                  <a:lnTo>
                    <a:pt x="0" y="1202689"/>
                  </a:lnTo>
                  <a:lnTo>
                    <a:pt x="701040" y="1607820"/>
                  </a:lnTo>
                  <a:lnTo>
                    <a:pt x="1390650" y="1205230"/>
                  </a:lnTo>
                  <a:lnTo>
                    <a:pt x="1394460" y="405129"/>
                  </a:lnTo>
                  <a:lnTo>
                    <a:pt x="694690" y="0"/>
                  </a:lnTo>
                  <a:close/>
                </a:path>
              </a:pathLst>
            </a:custGeom>
            <a:solidFill>
              <a:srgbClr val="FFFFFF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709419" y="2749550"/>
              <a:ext cx="1394460" cy="1607820"/>
            </a:xfrm>
            <a:custGeom>
              <a:avLst/>
              <a:gdLst/>
              <a:ahLst/>
              <a:cxnLst/>
              <a:rect l="l" t="t" r="r" b="b"/>
              <a:pathLst>
                <a:path w="1394460" h="1607820">
                  <a:moveTo>
                    <a:pt x="694690" y="0"/>
                  </a:moveTo>
                  <a:lnTo>
                    <a:pt x="1394460" y="405129"/>
                  </a:lnTo>
                  <a:lnTo>
                    <a:pt x="1390650" y="1205230"/>
                  </a:lnTo>
                  <a:lnTo>
                    <a:pt x="701040" y="1607820"/>
                  </a:lnTo>
                  <a:lnTo>
                    <a:pt x="0" y="1202689"/>
                  </a:lnTo>
                  <a:lnTo>
                    <a:pt x="3810" y="403860"/>
                  </a:lnTo>
                  <a:lnTo>
                    <a:pt x="694690" y="0"/>
                  </a:lnTo>
                  <a:close/>
                </a:path>
              </a:pathLst>
            </a:custGeom>
            <a:ln w="125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975360" y="1454149"/>
              <a:ext cx="1395730" cy="1607820"/>
            </a:xfrm>
            <a:custGeom>
              <a:avLst/>
              <a:gdLst/>
              <a:ahLst/>
              <a:cxnLst/>
              <a:rect l="l" t="t" r="r" b="b"/>
              <a:pathLst>
                <a:path w="1395730" h="1607820">
                  <a:moveTo>
                    <a:pt x="694690" y="0"/>
                  </a:moveTo>
                  <a:lnTo>
                    <a:pt x="1395730" y="405129"/>
                  </a:lnTo>
                  <a:lnTo>
                    <a:pt x="1391920" y="1203960"/>
                  </a:lnTo>
                  <a:lnTo>
                    <a:pt x="701040" y="1607820"/>
                  </a:lnTo>
                  <a:lnTo>
                    <a:pt x="0" y="1202689"/>
                  </a:lnTo>
                  <a:lnTo>
                    <a:pt x="5080" y="403860"/>
                  </a:lnTo>
                  <a:lnTo>
                    <a:pt x="694690" y="0"/>
                  </a:lnTo>
                  <a:close/>
                </a:path>
              </a:pathLst>
            </a:custGeom>
            <a:ln w="125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987539" y="4036060"/>
              <a:ext cx="1394460" cy="1606550"/>
            </a:xfrm>
            <a:custGeom>
              <a:avLst/>
              <a:gdLst/>
              <a:ahLst/>
              <a:cxnLst/>
              <a:rect l="l" t="t" r="r" b="b"/>
              <a:pathLst>
                <a:path w="1394459" h="1606550">
                  <a:moveTo>
                    <a:pt x="694689" y="0"/>
                  </a:moveTo>
                  <a:lnTo>
                    <a:pt x="3809" y="403859"/>
                  </a:lnTo>
                  <a:lnTo>
                    <a:pt x="0" y="1202689"/>
                  </a:lnTo>
                  <a:lnTo>
                    <a:pt x="699769" y="1606549"/>
                  </a:lnTo>
                  <a:lnTo>
                    <a:pt x="1390650" y="1203959"/>
                  </a:lnTo>
                  <a:lnTo>
                    <a:pt x="1394459" y="403859"/>
                  </a:lnTo>
                  <a:lnTo>
                    <a:pt x="694689" y="0"/>
                  </a:lnTo>
                  <a:close/>
                </a:path>
              </a:pathLst>
            </a:custGeom>
            <a:solidFill>
              <a:srgbClr val="FFFFFF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987539" y="4036060"/>
              <a:ext cx="1394460" cy="1606550"/>
            </a:xfrm>
            <a:custGeom>
              <a:avLst/>
              <a:gdLst/>
              <a:ahLst/>
              <a:cxnLst/>
              <a:rect l="l" t="t" r="r" b="b"/>
              <a:pathLst>
                <a:path w="1394459" h="1606550">
                  <a:moveTo>
                    <a:pt x="694689" y="0"/>
                  </a:moveTo>
                  <a:lnTo>
                    <a:pt x="1394459" y="403859"/>
                  </a:lnTo>
                  <a:lnTo>
                    <a:pt x="1390650" y="1203959"/>
                  </a:lnTo>
                  <a:lnTo>
                    <a:pt x="699769" y="1606549"/>
                  </a:lnTo>
                  <a:lnTo>
                    <a:pt x="0" y="1202689"/>
                  </a:lnTo>
                  <a:lnTo>
                    <a:pt x="3809" y="403859"/>
                  </a:lnTo>
                  <a:lnTo>
                    <a:pt x="694689" y="0"/>
                  </a:lnTo>
                  <a:close/>
                </a:path>
              </a:pathLst>
            </a:custGeom>
            <a:ln w="125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7730489" y="5312410"/>
              <a:ext cx="1394460" cy="1545590"/>
            </a:xfrm>
            <a:custGeom>
              <a:avLst/>
              <a:gdLst/>
              <a:ahLst/>
              <a:cxnLst/>
              <a:rect l="l" t="t" r="r" b="b"/>
              <a:pathLst>
                <a:path w="1394459" h="1545590">
                  <a:moveTo>
                    <a:pt x="694689" y="0"/>
                  </a:moveTo>
                  <a:lnTo>
                    <a:pt x="1394459" y="403859"/>
                  </a:lnTo>
                  <a:lnTo>
                    <a:pt x="1390650" y="1202689"/>
                  </a:lnTo>
                  <a:lnTo>
                    <a:pt x="804053" y="1545589"/>
                  </a:lnTo>
                </a:path>
                <a:path w="1394459" h="1545590">
                  <a:moveTo>
                    <a:pt x="594144" y="1545589"/>
                  </a:moveTo>
                  <a:lnTo>
                    <a:pt x="0" y="1202689"/>
                  </a:lnTo>
                  <a:lnTo>
                    <a:pt x="5079" y="403859"/>
                  </a:lnTo>
                  <a:lnTo>
                    <a:pt x="694689" y="0"/>
                  </a:lnTo>
                </a:path>
              </a:pathLst>
            </a:custGeom>
            <a:ln w="125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7730489" y="2759710"/>
              <a:ext cx="1394460" cy="1606550"/>
            </a:xfrm>
            <a:custGeom>
              <a:avLst/>
              <a:gdLst/>
              <a:ahLst/>
              <a:cxnLst/>
              <a:rect l="l" t="t" r="r" b="b"/>
              <a:pathLst>
                <a:path w="1394459" h="1606550">
                  <a:moveTo>
                    <a:pt x="694689" y="0"/>
                  </a:moveTo>
                  <a:lnTo>
                    <a:pt x="5079" y="403860"/>
                  </a:lnTo>
                  <a:lnTo>
                    <a:pt x="0" y="1202689"/>
                  </a:lnTo>
                  <a:lnTo>
                    <a:pt x="699769" y="1606550"/>
                  </a:lnTo>
                  <a:lnTo>
                    <a:pt x="1390650" y="1203959"/>
                  </a:lnTo>
                  <a:lnTo>
                    <a:pt x="1394459" y="403860"/>
                  </a:lnTo>
                  <a:lnTo>
                    <a:pt x="694689" y="0"/>
                  </a:lnTo>
                  <a:close/>
                </a:path>
              </a:pathLst>
            </a:custGeom>
            <a:solidFill>
              <a:srgbClr val="FFFFFF">
                <a:alpha val="6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730489" y="2759710"/>
              <a:ext cx="1394460" cy="1606550"/>
            </a:xfrm>
            <a:custGeom>
              <a:avLst/>
              <a:gdLst/>
              <a:ahLst/>
              <a:cxnLst/>
              <a:rect l="l" t="t" r="r" b="b"/>
              <a:pathLst>
                <a:path w="1394459" h="1606550">
                  <a:moveTo>
                    <a:pt x="694689" y="0"/>
                  </a:moveTo>
                  <a:lnTo>
                    <a:pt x="1394459" y="403860"/>
                  </a:lnTo>
                  <a:lnTo>
                    <a:pt x="1390650" y="1203959"/>
                  </a:lnTo>
                  <a:lnTo>
                    <a:pt x="699769" y="1606550"/>
                  </a:lnTo>
                  <a:lnTo>
                    <a:pt x="0" y="1202689"/>
                  </a:lnTo>
                  <a:lnTo>
                    <a:pt x="5079" y="403860"/>
                  </a:lnTo>
                  <a:lnTo>
                    <a:pt x="694689" y="0"/>
                  </a:lnTo>
                  <a:close/>
                </a:path>
              </a:pathLst>
            </a:custGeom>
            <a:ln w="125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8464549" y="4044215"/>
              <a:ext cx="679450" cy="1586865"/>
            </a:xfrm>
            <a:custGeom>
              <a:avLst/>
              <a:gdLst/>
              <a:ahLst/>
              <a:cxnLst/>
              <a:rect l="l" t="t" r="r" b="b"/>
              <a:pathLst>
                <a:path w="679450" h="1586864">
                  <a:moveTo>
                    <a:pt x="679450" y="0"/>
                  </a:moveTo>
                  <a:lnTo>
                    <a:pt x="3809" y="394434"/>
                  </a:lnTo>
                  <a:lnTo>
                    <a:pt x="0" y="1194534"/>
                  </a:lnTo>
                  <a:lnTo>
                    <a:pt x="679450" y="1586667"/>
                  </a:lnTo>
                  <a:lnTo>
                    <a:pt x="679450" y="0"/>
                  </a:lnTo>
                  <a:close/>
                </a:path>
              </a:pathLst>
            </a:custGeom>
            <a:solidFill>
              <a:srgbClr val="FFFFFF">
                <a:alpha val="3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8464549" y="4044215"/>
              <a:ext cx="679450" cy="1586865"/>
            </a:xfrm>
            <a:custGeom>
              <a:avLst/>
              <a:gdLst/>
              <a:ahLst/>
              <a:cxnLst/>
              <a:rect l="l" t="t" r="r" b="b"/>
              <a:pathLst>
                <a:path w="679450" h="1586864">
                  <a:moveTo>
                    <a:pt x="3809" y="394434"/>
                  </a:moveTo>
                  <a:lnTo>
                    <a:pt x="679450" y="0"/>
                  </a:lnTo>
                </a:path>
                <a:path w="679450" h="1586864">
                  <a:moveTo>
                    <a:pt x="679450" y="1586667"/>
                  </a:moveTo>
                  <a:lnTo>
                    <a:pt x="0" y="1194534"/>
                  </a:lnTo>
                  <a:lnTo>
                    <a:pt x="3809" y="394434"/>
                  </a:lnTo>
                </a:path>
              </a:pathLst>
            </a:custGeom>
            <a:ln w="125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8464549" y="1500405"/>
              <a:ext cx="679450" cy="1586865"/>
            </a:xfrm>
            <a:custGeom>
              <a:avLst/>
              <a:gdLst/>
              <a:ahLst/>
              <a:cxnLst/>
              <a:rect l="l" t="t" r="r" b="b"/>
              <a:pathLst>
                <a:path w="679450" h="1586864">
                  <a:moveTo>
                    <a:pt x="3809" y="394434"/>
                  </a:moveTo>
                  <a:lnTo>
                    <a:pt x="679450" y="0"/>
                  </a:lnTo>
                </a:path>
                <a:path w="679450" h="1586864">
                  <a:moveTo>
                    <a:pt x="679450" y="1586667"/>
                  </a:moveTo>
                  <a:lnTo>
                    <a:pt x="0" y="1194534"/>
                  </a:lnTo>
                  <a:lnTo>
                    <a:pt x="3809" y="394434"/>
                  </a:lnTo>
                </a:path>
              </a:pathLst>
            </a:custGeom>
            <a:ln w="1257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457200" y="332752"/>
              <a:ext cx="8229600" cy="6187440"/>
            </a:xfrm>
            <a:custGeom>
              <a:avLst/>
              <a:gdLst/>
              <a:ahLst/>
              <a:cxnLst/>
              <a:rect l="l" t="t" r="r" b="b"/>
              <a:pathLst>
                <a:path w="8229600" h="6187440">
                  <a:moveTo>
                    <a:pt x="8229600" y="0"/>
                  </a:moveTo>
                  <a:lnTo>
                    <a:pt x="0" y="0"/>
                  </a:lnTo>
                  <a:lnTo>
                    <a:pt x="0" y="344157"/>
                  </a:lnTo>
                  <a:lnTo>
                    <a:pt x="0" y="6187427"/>
                  </a:lnTo>
                  <a:lnTo>
                    <a:pt x="8229600" y="6187427"/>
                  </a:lnTo>
                  <a:lnTo>
                    <a:pt x="8229600" y="344157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457199" y="332739"/>
              <a:ext cx="8229600" cy="6187440"/>
            </a:xfrm>
            <a:custGeom>
              <a:avLst/>
              <a:gdLst/>
              <a:ahLst/>
              <a:cxnLst/>
              <a:rect l="l" t="t" r="r" b="b"/>
              <a:pathLst>
                <a:path w="8229600" h="6187440">
                  <a:moveTo>
                    <a:pt x="4114800" y="6187439"/>
                  </a:moveTo>
                  <a:lnTo>
                    <a:pt x="0" y="6187439"/>
                  </a:lnTo>
                  <a:lnTo>
                    <a:pt x="0" y="0"/>
                  </a:lnTo>
                  <a:lnTo>
                    <a:pt x="8229600" y="0"/>
                  </a:lnTo>
                  <a:lnTo>
                    <a:pt x="8229600" y="6187439"/>
                  </a:lnTo>
                  <a:lnTo>
                    <a:pt x="4114800" y="6187439"/>
                  </a:lnTo>
                  <a:close/>
                </a:path>
              </a:pathLst>
            </a:custGeom>
            <a:ln w="646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560570" y="0"/>
              <a:ext cx="3680460" cy="676910"/>
            </a:xfrm>
            <a:custGeom>
              <a:avLst/>
              <a:gdLst/>
              <a:ahLst/>
              <a:cxnLst/>
              <a:rect l="l" t="t" r="r" b="b"/>
              <a:pathLst>
                <a:path w="3680459" h="676910">
                  <a:moveTo>
                    <a:pt x="3680459" y="0"/>
                  </a:moveTo>
                  <a:lnTo>
                    <a:pt x="0" y="0"/>
                  </a:lnTo>
                  <a:lnTo>
                    <a:pt x="0" y="676910"/>
                  </a:lnTo>
                  <a:lnTo>
                    <a:pt x="3680459" y="676910"/>
                  </a:lnTo>
                  <a:lnTo>
                    <a:pt x="3680459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560570" y="0"/>
              <a:ext cx="3680460" cy="676910"/>
            </a:xfrm>
            <a:custGeom>
              <a:avLst/>
              <a:gdLst/>
              <a:ahLst/>
              <a:cxnLst/>
              <a:rect l="l" t="t" r="r" b="b"/>
              <a:pathLst>
                <a:path w="3680459" h="676910">
                  <a:moveTo>
                    <a:pt x="1840229" y="676910"/>
                  </a:moveTo>
                  <a:lnTo>
                    <a:pt x="0" y="676910"/>
                  </a:lnTo>
                  <a:lnTo>
                    <a:pt x="0" y="0"/>
                  </a:lnTo>
                </a:path>
                <a:path w="3680459" h="676910">
                  <a:moveTo>
                    <a:pt x="3680459" y="0"/>
                  </a:moveTo>
                  <a:lnTo>
                    <a:pt x="3680459" y="676910"/>
                  </a:lnTo>
                  <a:lnTo>
                    <a:pt x="1840229" y="676910"/>
                  </a:lnTo>
                </a:path>
              </a:pathLst>
            </a:custGeom>
            <a:ln w="15814">
              <a:solidFill>
                <a:srgbClr val="73A4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649470" y="0"/>
              <a:ext cx="3505200" cy="600710"/>
            </a:xfrm>
            <a:custGeom>
              <a:avLst/>
              <a:gdLst/>
              <a:ahLst/>
              <a:cxnLst/>
              <a:rect l="l" t="t" r="r" b="b"/>
              <a:pathLst>
                <a:path w="3505200" h="600710">
                  <a:moveTo>
                    <a:pt x="3505200" y="0"/>
                  </a:moveTo>
                  <a:lnTo>
                    <a:pt x="0" y="0"/>
                  </a:lnTo>
                  <a:lnTo>
                    <a:pt x="0" y="600710"/>
                  </a:lnTo>
                  <a:lnTo>
                    <a:pt x="3505200" y="600710"/>
                  </a:lnTo>
                  <a:lnTo>
                    <a:pt x="3505200" y="0"/>
                  </a:lnTo>
                  <a:close/>
                </a:path>
              </a:pathLst>
            </a:custGeom>
            <a:solidFill>
              <a:srgbClr val="7067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610870" y="549909"/>
              <a:ext cx="3860800" cy="302387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4500879" y="3140710"/>
              <a:ext cx="4075429" cy="305689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1610" y="591820"/>
            <a:ext cx="52025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solidFill>
                  <a:srgbClr val="93C500"/>
                </a:solidFill>
                <a:latin typeface="Gothic Uralic"/>
                <a:cs typeface="Gothic Uralic"/>
              </a:rPr>
              <a:t>Greenhouse</a:t>
            </a:r>
            <a:r>
              <a:rPr sz="4400" b="1" spc="-45" dirty="0">
                <a:solidFill>
                  <a:srgbClr val="93C500"/>
                </a:solidFill>
                <a:latin typeface="Gothic Uralic"/>
                <a:cs typeface="Gothic Uralic"/>
              </a:rPr>
              <a:t> </a:t>
            </a:r>
            <a:r>
              <a:rPr sz="4400" b="1" spc="-5" dirty="0">
                <a:solidFill>
                  <a:srgbClr val="93C500"/>
                </a:solidFill>
                <a:latin typeface="Gothic Uralic"/>
                <a:cs typeface="Gothic Uralic"/>
              </a:rPr>
              <a:t>Gases</a:t>
            </a:r>
            <a:endParaRPr sz="4400">
              <a:latin typeface="Gothic Uralic"/>
              <a:cs typeface="Gothic Ural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8839" y="1433829"/>
            <a:ext cx="6414135" cy="190430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11150" marR="30480" indent="-273050">
              <a:lnSpc>
                <a:spcPct val="99000"/>
              </a:lnSpc>
              <a:spcBef>
                <a:spcPts val="130"/>
              </a:spcBef>
              <a:tabLst>
                <a:tab pos="409575" algn="l"/>
              </a:tabLst>
            </a:pPr>
            <a:r>
              <a:rPr sz="3150" spc="644" baseline="10582" dirty="0">
                <a:solidFill>
                  <a:srgbClr val="93C500"/>
                </a:solidFill>
                <a:latin typeface="Arial"/>
                <a:cs typeface="Arial"/>
              </a:rPr>
              <a:t>		</a:t>
            </a:r>
            <a:r>
              <a:rPr sz="2800" spc="-10" dirty="0">
                <a:solidFill>
                  <a:srgbClr val="3D3C2C"/>
                </a:solidFill>
                <a:latin typeface="Gothic Uralic"/>
                <a:cs typeface="Gothic Uralic"/>
              </a:rPr>
              <a:t>Greenhouse </a:t>
            </a:r>
            <a:r>
              <a:rPr sz="2800" spc="-5" dirty="0">
                <a:solidFill>
                  <a:srgbClr val="3D3C2C"/>
                </a:solidFill>
                <a:latin typeface="Gothic Uralic"/>
                <a:cs typeface="Gothic Uralic"/>
              </a:rPr>
              <a:t>gas </a:t>
            </a:r>
            <a:r>
              <a:rPr sz="2800" spc="5" dirty="0">
                <a:solidFill>
                  <a:srgbClr val="3D3C2C"/>
                </a:solidFill>
                <a:latin typeface="Gothic Uralic"/>
                <a:cs typeface="Gothic Uralic"/>
              </a:rPr>
              <a:t>is </a:t>
            </a:r>
            <a:r>
              <a:rPr sz="2800" spc="-5" dirty="0">
                <a:solidFill>
                  <a:srgbClr val="3D3C2C"/>
                </a:solidFill>
                <a:latin typeface="Gothic Uralic"/>
                <a:cs typeface="Gothic Uralic"/>
              </a:rPr>
              <a:t>any gas that  accumulates </a:t>
            </a:r>
            <a:r>
              <a:rPr sz="2800" spc="-10" dirty="0">
                <a:solidFill>
                  <a:srgbClr val="3D3C2C"/>
                </a:solidFill>
                <a:latin typeface="Gothic Uralic"/>
                <a:cs typeface="Gothic Uralic"/>
              </a:rPr>
              <a:t>lower-energy </a:t>
            </a:r>
            <a:r>
              <a:rPr sz="2800" spc="-5" dirty="0">
                <a:solidFill>
                  <a:srgbClr val="3D3C2C"/>
                </a:solidFill>
                <a:latin typeface="Gothic Uralic"/>
                <a:cs typeface="Gothic Uralic"/>
              </a:rPr>
              <a:t>infrared  radiation. </a:t>
            </a:r>
            <a:r>
              <a:rPr sz="2800" spc="-10" dirty="0">
                <a:solidFill>
                  <a:srgbClr val="3D3C2C"/>
                </a:solidFill>
                <a:latin typeface="Gothic Uralic"/>
                <a:cs typeface="Gothic Uralic"/>
              </a:rPr>
              <a:t>These gases </a:t>
            </a:r>
            <a:r>
              <a:rPr sz="2800" spc="-5" dirty="0">
                <a:solidFill>
                  <a:srgbClr val="3D3C2C"/>
                </a:solidFill>
                <a:latin typeface="Gothic Uralic"/>
                <a:cs typeface="Gothic Uralic"/>
              </a:rPr>
              <a:t>consist</a:t>
            </a:r>
            <a:r>
              <a:rPr sz="2800" spc="10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2800" dirty="0">
                <a:solidFill>
                  <a:srgbClr val="3D3C2C"/>
                </a:solidFill>
                <a:latin typeface="Gothic Uralic"/>
                <a:cs typeface="Gothic Uralic"/>
              </a:rPr>
              <a:t>of:</a:t>
            </a:r>
            <a:endParaRPr sz="2800" dirty="0">
              <a:latin typeface="Gothic Uralic"/>
              <a:cs typeface="Gothic Uralic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950" dirty="0">
              <a:latin typeface="Gothic Uralic"/>
              <a:cs typeface="Gothic Ural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4239" y="3676141"/>
            <a:ext cx="189865" cy="2070100"/>
          </a:xfrm>
          <a:prstGeom prst="rect">
            <a:avLst/>
          </a:prstGeom>
        </p:spPr>
        <p:txBody>
          <a:bodyPr vert="horz" wrap="square" lIns="0" tIns="203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5"/>
              </a:spcBef>
            </a:pPr>
            <a:r>
              <a:rPr sz="2100" spc="15" dirty="0">
                <a:solidFill>
                  <a:srgbClr val="93C500"/>
                </a:solidFill>
                <a:latin typeface="Gothic Uralic"/>
                <a:cs typeface="Gothic Uralic"/>
              </a:rPr>
              <a:t>•</a:t>
            </a:r>
            <a:endParaRPr sz="2100">
              <a:latin typeface="Gothic Uralic"/>
              <a:cs typeface="Gothic Uralic"/>
            </a:endParaRPr>
          </a:p>
          <a:p>
            <a:pPr marL="12700">
              <a:lnSpc>
                <a:spcPct val="100000"/>
              </a:lnSpc>
              <a:spcBef>
                <a:spcPts val="1510"/>
              </a:spcBef>
            </a:pPr>
            <a:r>
              <a:rPr sz="2100" spc="15" dirty="0">
                <a:solidFill>
                  <a:srgbClr val="93C500"/>
                </a:solidFill>
                <a:latin typeface="Gothic Uralic"/>
                <a:cs typeface="Gothic Uralic"/>
              </a:rPr>
              <a:t>•</a:t>
            </a:r>
            <a:endParaRPr sz="2100">
              <a:latin typeface="Gothic Uralic"/>
              <a:cs typeface="Gothic Uralic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2100" spc="15" dirty="0">
                <a:solidFill>
                  <a:srgbClr val="93C500"/>
                </a:solidFill>
                <a:latin typeface="Gothic Uralic"/>
                <a:cs typeface="Gothic Uralic"/>
              </a:rPr>
              <a:t>•</a:t>
            </a:r>
            <a:endParaRPr sz="2100">
              <a:latin typeface="Gothic Uralic"/>
              <a:cs typeface="Gothic Uralic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2100" spc="15" dirty="0">
                <a:solidFill>
                  <a:srgbClr val="93C500"/>
                </a:solidFill>
                <a:latin typeface="Gothic Uralic"/>
                <a:cs typeface="Gothic Uralic"/>
              </a:rPr>
              <a:t>•</a:t>
            </a:r>
            <a:endParaRPr sz="2100">
              <a:latin typeface="Gothic Uralic"/>
              <a:cs typeface="Gothic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76350" y="3727450"/>
            <a:ext cx="3288665" cy="25886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9700"/>
              </a:lnSpc>
              <a:spcBef>
                <a:spcPts val="95"/>
              </a:spcBef>
            </a:pPr>
            <a:r>
              <a:rPr sz="2800" spc="-10" dirty="0">
                <a:solidFill>
                  <a:srgbClr val="3D3C2C"/>
                </a:solidFill>
                <a:latin typeface="Gothic Uralic"/>
                <a:cs typeface="Gothic Uralic"/>
              </a:rPr>
              <a:t>carbon </a:t>
            </a:r>
            <a:r>
              <a:rPr sz="2800" spc="-5" dirty="0">
                <a:solidFill>
                  <a:srgbClr val="3D3C2C"/>
                </a:solidFill>
                <a:latin typeface="Gothic Uralic"/>
                <a:cs typeface="Gothic Uralic"/>
              </a:rPr>
              <a:t>dioxide  </a:t>
            </a:r>
            <a:r>
              <a:rPr sz="2800" spc="-10" dirty="0">
                <a:solidFill>
                  <a:srgbClr val="3D3C2C"/>
                </a:solidFill>
                <a:latin typeface="Gothic Uralic"/>
                <a:cs typeface="Gothic Uralic"/>
              </a:rPr>
              <a:t>methane  </a:t>
            </a:r>
            <a:r>
              <a:rPr sz="2800" spc="-5" dirty="0">
                <a:solidFill>
                  <a:srgbClr val="3D3C2C"/>
                </a:solidFill>
                <a:latin typeface="Gothic Uralic"/>
                <a:cs typeface="Gothic Uralic"/>
              </a:rPr>
              <a:t>troposphere</a:t>
            </a:r>
            <a:r>
              <a:rPr sz="2800" spc="-80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2800" spc="-5" dirty="0">
                <a:solidFill>
                  <a:srgbClr val="3D3C2C"/>
                </a:solidFill>
                <a:latin typeface="Gothic Uralic"/>
                <a:cs typeface="Gothic Uralic"/>
              </a:rPr>
              <a:t>ozone  </a:t>
            </a:r>
            <a:endParaRPr lang="en-IN" sz="2800" spc="-5" dirty="0">
              <a:solidFill>
                <a:srgbClr val="3D3C2C"/>
              </a:solidFill>
              <a:latin typeface="Gothic Uralic"/>
              <a:cs typeface="Gothic Uralic"/>
            </a:endParaRPr>
          </a:p>
          <a:p>
            <a:pPr marL="12700" marR="5080">
              <a:lnSpc>
                <a:spcPct val="119700"/>
              </a:lnSpc>
              <a:spcBef>
                <a:spcPts val="95"/>
              </a:spcBef>
            </a:pPr>
            <a:r>
              <a:rPr sz="2800" spc="-5" dirty="0">
                <a:solidFill>
                  <a:srgbClr val="3D3C2C"/>
                </a:solidFill>
                <a:latin typeface="Gothic Uralic"/>
                <a:cs typeface="Gothic Uralic"/>
              </a:rPr>
              <a:t>nitrous</a:t>
            </a:r>
            <a:r>
              <a:rPr sz="2800" spc="-15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2800" dirty="0">
                <a:solidFill>
                  <a:srgbClr val="3D3C2C"/>
                </a:solidFill>
                <a:latin typeface="Gothic Uralic"/>
                <a:cs typeface="Gothic Uralic"/>
              </a:rPr>
              <a:t>oxide</a:t>
            </a:r>
            <a:endParaRPr lang="en-IN" sz="2800" dirty="0">
              <a:solidFill>
                <a:srgbClr val="3D3C2C"/>
              </a:solidFill>
              <a:latin typeface="Gothic Uralic"/>
              <a:cs typeface="Gothic Uralic"/>
            </a:endParaRPr>
          </a:p>
          <a:p>
            <a:pPr marL="12700" marR="5080">
              <a:lnSpc>
                <a:spcPct val="119700"/>
              </a:lnSpc>
              <a:spcBef>
                <a:spcPts val="95"/>
              </a:spcBef>
            </a:pPr>
            <a:r>
              <a:rPr lang="en-IN" sz="2400" dirty="0">
                <a:solidFill>
                  <a:srgbClr val="3D3C2C"/>
                </a:solidFill>
                <a:latin typeface="Gothic Uralic"/>
                <a:cs typeface="Gothic Uralic"/>
              </a:rPr>
              <a:t>WATER VAPOUR</a:t>
            </a:r>
            <a:endParaRPr sz="2400" dirty="0">
              <a:latin typeface="Gothic Uralic"/>
              <a:cs typeface="Gothic Ural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59020" y="3429000"/>
            <a:ext cx="3529329" cy="23101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1729" y="735329"/>
            <a:ext cx="42862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solidFill>
                  <a:srgbClr val="93C500"/>
                </a:solidFill>
                <a:latin typeface="Gothic Uralic"/>
                <a:cs typeface="Gothic Uralic"/>
              </a:rPr>
              <a:t>Carbon</a:t>
            </a:r>
            <a:r>
              <a:rPr sz="4400" b="1" spc="-50" dirty="0">
                <a:solidFill>
                  <a:srgbClr val="93C500"/>
                </a:solidFill>
                <a:latin typeface="Gothic Uralic"/>
                <a:cs typeface="Gothic Uralic"/>
              </a:rPr>
              <a:t> </a:t>
            </a:r>
            <a:r>
              <a:rPr sz="4400" b="1" spc="-5" dirty="0">
                <a:solidFill>
                  <a:srgbClr val="93C500"/>
                </a:solidFill>
                <a:latin typeface="Gothic Uralic"/>
                <a:cs typeface="Gothic Uralic"/>
              </a:rPr>
              <a:t>Dioxide</a:t>
            </a:r>
            <a:endParaRPr sz="4400">
              <a:latin typeface="Gothic Uralic"/>
              <a:cs typeface="Gothic Ural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9019" y="1541780"/>
            <a:ext cx="231775" cy="302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" spc="360" dirty="0">
                <a:solidFill>
                  <a:srgbClr val="93C500"/>
                </a:solidFill>
                <a:latin typeface="Arial"/>
                <a:cs typeface="Arial"/>
              </a:rPr>
              <a:t>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22069" y="1508759"/>
            <a:ext cx="3229610" cy="75311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indent="83820">
              <a:lnSpc>
                <a:spcPts val="2850"/>
              </a:lnSpc>
              <a:spcBef>
                <a:spcPts val="219"/>
              </a:spcBef>
            </a:pPr>
            <a:r>
              <a:rPr sz="2400" spc="-5" dirty="0">
                <a:solidFill>
                  <a:srgbClr val="3D3C2C"/>
                </a:solidFill>
                <a:latin typeface="Gothic Uralic"/>
                <a:cs typeface="Gothic Uralic"/>
              </a:rPr>
              <a:t>Both </a:t>
            </a:r>
            <a:r>
              <a:rPr sz="2400" dirty="0">
                <a:solidFill>
                  <a:srgbClr val="3D3C2C"/>
                </a:solidFill>
                <a:latin typeface="Gothic Uralic"/>
                <a:cs typeface="Gothic Uralic"/>
              </a:rPr>
              <a:t>man-made</a:t>
            </a:r>
            <a:r>
              <a:rPr sz="2400" spc="-90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2400" dirty="0">
                <a:solidFill>
                  <a:srgbClr val="3D3C2C"/>
                </a:solidFill>
                <a:latin typeface="Gothic Uralic"/>
                <a:cs typeface="Gothic Uralic"/>
              </a:rPr>
              <a:t>and  </a:t>
            </a:r>
            <a:r>
              <a:rPr sz="2400" spc="-5" dirty="0">
                <a:solidFill>
                  <a:srgbClr val="3D3C2C"/>
                </a:solidFill>
                <a:latin typeface="Gothic Uralic"/>
                <a:cs typeface="Gothic Uralic"/>
              </a:rPr>
              <a:t>naturally</a:t>
            </a:r>
            <a:r>
              <a:rPr sz="2400" spc="-30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2400" spc="-5" dirty="0">
                <a:solidFill>
                  <a:srgbClr val="3D3C2C"/>
                </a:solidFill>
                <a:latin typeface="Gothic Uralic"/>
                <a:cs typeface="Gothic Uralic"/>
              </a:rPr>
              <a:t>produced</a:t>
            </a:r>
            <a:endParaRPr sz="2400">
              <a:latin typeface="Gothic Uralic"/>
              <a:cs typeface="Gothic Ural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3619" y="2310129"/>
            <a:ext cx="3559810" cy="380872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11150" marR="766445" indent="-273050">
              <a:lnSpc>
                <a:spcPct val="99100"/>
              </a:lnSpc>
              <a:spcBef>
                <a:spcPts val="125"/>
              </a:spcBef>
            </a:pPr>
            <a:r>
              <a:rPr sz="2700" spc="540" baseline="9259" dirty="0">
                <a:solidFill>
                  <a:srgbClr val="93C500"/>
                </a:solidFill>
                <a:latin typeface="Arial"/>
                <a:cs typeface="Arial"/>
              </a:rPr>
              <a:t> </a:t>
            </a:r>
            <a:r>
              <a:rPr sz="2400" spc="-5" dirty="0">
                <a:solidFill>
                  <a:srgbClr val="3D3C2C"/>
                </a:solidFill>
                <a:latin typeface="Gothic Uralic"/>
                <a:cs typeface="Gothic Uralic"/>
              </a:rPr>
              <a:t>Accounts for</a:t>
            </a:r>
            <a:r>
              <a:rPr sz="2400" spc="-400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2400" spc="-185" dirty="0">
                <a:solidFill>
                  <a:srgbClr val="3D3C2C"/>
                </a:solidFill>
                <a:latin typeface="Gothic Uralic"/>
                <a:cs typeface="Gothic Uralic"/>
              </a:rPr>
              <a:t>385  </a:t>
            </a:r>
            <a:r>
              <a:rPr sz="2400" spc="-10" dirty="0">
                <a:solidFill>
                  <a:srgbClr val="3D3C2C"/>
                </a:solidFill>
                <a:latin typeface="Gothic Uralic"/>
                <a:cs typeface="Gothic Uralic"/>
              </a:rPr>
              <a:t>ppm </a:t>
            </a:r>
            <a:r>
              <a:rPr sz="2400" spc="-5" dirty="0">
                <a:solidFill>
                  <a:srgbClr val="3D3C2C"/>
                </a:solidFill>
                <a:latin typeface="Gothic Uralic"/>
                <a:cs typeface="Gothic Uralic"/>
              </a:rPr>
              <a:t>of the  atmosphere</a:t>
            </a:r>
            <a:endParaRPr sz="2400">
              <a:latin typeface="Gothic Uralic"/>
              <a:cs typeface="Gothic Uralic"/>
            </a:endParaRPr>
          </a:p>
          <a:p>
            <a:pPr marL="311150" marR="30480" indent="-273050">
              <a:lnSpc>
                <a:spcPct val="99200"/>
              </a:lnSpc>
              <a:spcBef>
                <a:spcPts val="600"/>
              </a:spcBef>
            </a:pPr>
            <a:r>
              <a:rPr sz="2700" spc="540" baseline="9259" dirty="0">
                <a:solidFill>
                  <a:srgbClr val="93C500"/>
                </a:solidFill>
                <a:latin typeface="Arial"/>
                <a:cs typeface="Arial"/>
              </a:rPr>
              <a:t> </a:t>
            </a:r>
            <a:r>
              <a:rPr sz="2400" spc="-5" dirty="0">
                <a:solidFill>
                  <a:srgbClr val="3D3C2C"/>
                </a:solidFill>
                <a:latin typeface="Gothic Uralic"/>
                <a:cs typeface="Gothic Uralic"/>
              </a:rPr>
              <a:t>Responsible for</a:t>
            </a:r>
            <a:r>
              <a:rPr sz="2400" spc="-390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2400" spc="-95" dirty="0">
                <a:solidFill>
                  <a:srgbClr val="3D3C2C"/>
                </a:solidFill>
                <a:latin typeface="Gothic Uralic"/>
                <a:cs typeface="Gothic Uralic"/>
              </a:rPr>
              <a:t>about  </a:t>
            </a:r>
            <a:r>
              <a:rPr sz="2400" dirty="0">
                <a:solidFill>
                  <a:srgbClr val="3D3C2C"/>
                </a:solidFill>
                <a:latin typeface="Gothic Uralic"/>
                <a:cs typeface="Gothic Uralic"/>
              </a:rPr>
              <a:t>a 25% </a:t>
            </a:r>
            <a:r>
              <a:rPr sz="2400" spc="-5" dirty="0">
                <a:solidFill>
                  <a:srgbClr val="3D3C2C"/>
                </a:solidFill>
                <a:latin typeface="Gothic Uralic"/>
                <a:cs typeface="Gothic Uralic"/>
              </a:rPr>
              <a:t>of the </a:t>
            </a:r>
            <a:r>
              <a:rPr sz="2400" dirty="0">
                <a:solidFill>
                  <a:srgbClr val="3D3C2C"/>
                </a:solidFill>
                <a:latin typeface="Gothic Uralic"/>
                <a:cs typeface="Gothic Uralic"/>
              </a:rPr>
              <a:t>natural  </a:t>
            </a:r>
            <a:r>
              <a:rPr sz="2400" spc="-5" dirty="0">
                <a:solidFill>
                  <a:srgbClr val="3D3C2C"/>
                </a:solidFill>
                <a:latin typeface="Gothic Uralic"/>
                <a:cs typeface="Gothic Uralic"/>
              </a:rPr>
              <a:t>greenhouse effect </a:t>
            </a:r>
            <a:r>
              <a:rPr sz="2400" dirty="0">
                <a:solidFill>
                  <a:srgbClr val="3D3C2C"/>
                </a:solidFill>
                <a:latin typeface="Gothic Uralic"/>
                <a:cs typeface="Gothic Uralic"/>
              </a:rPr>
              <a:t>on  </a:t>
            </a:r>
            <a:r>
              <a:rPr sz="2400" spc="-5" dirty="0">
                <a:solidFill>
                  <a:srgbClr val="3D3C2C"/>
                </a:solidFill>
                <a:latin typeface="Gothic Uralic"/>
                <a:cs typeface="Gothic Uralic"/>
              </a:rPr>
              <a:t>Earth</a:t>
            </a:r>
            <a:endParaRPr sz="2400">
              <a:latin typeface="Gothic Uralic"/>
              <a:cs typeface="Gothic Uralic"/>
            </a:endParaRPr>
          </a:p>
          <a:p>
            <a:pPr marL="311150" marR="116205" indent="-273050">
              <a:lnSpc>
                <a:spcPct val="99100"/>
              </a:lnSpc>
              <a:spcBef>
                <a:spcPts val="610"/>
              </a:spcBef>
            </a:pPr>
            <a:r>
              <a:rPr sz="2700" spc="540" baseline="9259" dirty="0">
                <a:solidFill>
                  <a:srgbClr val="93C500"/>
                </a:solidFill>
                <a:latin typeface="Arial"/>
                <a:cs typeface="Arial"/>
              </a:rPr>
              <a:t> </a:t>
            </a:r>
            <a:r>
              <a:rPr sz="2400" spc="-5" dirty="0">
                <a:solidFill>
                  <a:srgbClr val="3D3C2C"/>
                </a:solidFill>
                <a:latin typeface="Gothic Uralic"/>
                <a:cs typeface="Gothic Uralic"/>
              </a:rPr>
              <a:t>Carbon sinks help  remove </a:t>
            </a:r>
            <a:r>
              <a:rPr sz="2400" dirty="0">
                <a:solidFill>
                  <a:srgbClr val="3D3C2C"/>
                </a:solidFill>
                <a:latin typeface="Gothic Uralic"/>
                <a:cs typeface="Gothic Uralic"/>
              </a:rPr>
              <a:t>CO2  </a:t>
            </a:r>
            <a:r>
              <a:rPr sz="2400" spc="-5" dirty="0">
                <a:solidFill>
                  <a:srgbClr val="3D3C2C"/>
                </a:solidFill>
                <a:latin typeface="Gothic Uralic"/>
                <a:cs typeface="Gothic Uralic"/>
              </a:rPr>
              <a:t>emissions from the</a:t>
            </a:r>
            <a:r>
              <a:rPr sz="2400" spc="-35" dirty="0">
                <a:solidFill>
                  <a:srgbClr val="3D3C2C"/>
                </a:solidFill>
                <a:latin typeface="Gothic Uralic"/>
                <a:cs typeface="Gothic Uralic"/>
              </a:rPr>
              <a:t> </a:t>
            </a:r>
            <a:r>
              <a:rPr sz="2400" dirty="0">
                <a:solidFill>
                  <a:srgbClr val="3D3C2C"/>
                </a:solidFill>
                <a:latin typeface="Gothic Uralic"/>
                <a:cs typeface="Gothic Uralic"/>
              </a:rPr>
              <a:t>air</a:t>
            </a:r>
            <a:endParaRPr sz="2400">
              <a:latin typeface="Gothic Uralic"/>
              <a:cs typeface="Gothic Ural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32679" y="1988820"/>
            <a:ext cx="3600450" cy="3314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D3C2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1345</Words>
  <Application>Microsoft Office PowerPoint</Application>
  <PresentationFormat>On-screen Show (4:3)</PresentationFormat>
  <Paragraphs>178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Gothic Uralic</vt:lpstr>
      <vt:lpstr>TeXGyreAdventor</vt:lpstr>
      <vt:lpstr>Office Theme</vt:lpstr>
      <vt:lpstr>PowerPoint Presentation</vt:lpstr>
      <vt:lpstr>Concept Of Greenhouse Effect?</vt:lpstr>
      <vt:lpstr>Natural Greenhouse Effect</vt:lpstr>
      <vt:lpstr>Man-made Effects</vt:lpstr>
      <vt:lpstr>How does the GHE work?</vt:lpstr>
      <vt:lpstr> This process keeps the Earth in radiative equilibrium; the suns  rays continuously hitting the Earth warming it, and then the  warm Earth sends back the radiation back into space cooling  itself.</vt:lpstr>
      <vt:lpstr>PowerPoint Presentation</vt:lpstr>
      <vt:lpstr>Greenhouse Gases</vt:lpstr>
      <vt:lpstr>Carbon Dioxide</vt:lpstr>
      <vt:lpstr>Methane</vt:lpstr>
      <vt:lpstr>Ozone</vt:lpstr>
      <vt:lpstr>Nitrous Oxide</vt:lpstr>
      <vt:lpstr>PowerPoint Presentation</vt:lpstr>
      <vt:lpstr>What Causes Green House</vt:lpstr>
      <vt:lpstr>Effects Of Increase  Of Green House Gases</vt:lpstr>
      <vt:lpstr>Effects on Water Effects on</vt:lpstr>
      <vt:lpstr>Effects On Sea Levels</vt:lpstr>
      <vt:lpstr>Effects on  Farming</vt:lpstr>
      <vt:lpstr>Effects on</vt:lpstr>
      <vt:lpstr>How to prevent  greenhouse effects.</vt:lpstr>
      <vt:lpstr> Citations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Greenhouse Effect</dc:title>
  <dc:creator>Shariq</dc:creator>
  <cp:lastModifiedBy>SK Jariatul Ali</cp:lastModifiedBy>
  <cp:revision>15</cp:revision>
  <dcterms:created xsi:type="dcterms:W3CDTF">2020-08-17T14:02:28Z</dcterms:created>
  <dcterms:modified xsi:type="dcterms:W3CDTF">2020-09-04T06:21:58Z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2011-01-16T00:00:00Z</vt:filetime>
  </property>
  <property fmtid="{D5CDD505-2E9C-101B-9397-08002B2CF9AE}" pid="3" name="Creator">
    <vt:lpwstr>Impress</vt:lpwstr>
  </property>
  <property fmtid="{D5CDD505-2E9C-101B-9397-08002B2CF9AE}" pid="4" name="LastSaved">
    <vt:filetime>2020-08-17T00:00:00Z</vt:filetime>
  </property>
</Properties>
</file>