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A435-C99B-478B-B9BA-44210DDA6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AAB20-821A-4DB8-9C25-4CF28F9B1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0430D-389C-49F3-A85D-1ED75DBF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160-4E83-4317-998C-AB7299AC2FF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7354F-E29F-413D-AC1B-FE1447E7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BFEEC-402D-45BF-98C6-BCC6351C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E45-19D7-48CC-B919-685DFC5E4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72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2CF7-5A4D-4B37-80E6-E327B681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4D175-901C-450F-9A6F-E5EA3D54A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DB31-A9AA-4C18-8126-FF307EC1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160-4E83-4317-998C-AB7299AC2FF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1F739-69F6-4F6C-B6C8-E7040033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48B68-C931-4848-AC9F-9F6AD32C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E45-19D7-48CC-B919-685DFC5E4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93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65339-8F42-402D-AF46-86CF51F08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D872E-71FF-468C-B981-8AFAFE876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71084-AD6C-480C-9094-4421AB23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160-4E83-4317-998C-AB7299AC2FF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3B9D6-F2ED-467B-BE07-949A3ADF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B476A-F3C0-480C-AE44-01311D7A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E45-19D7-48CC-B919-685DFC5E4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482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E60D-E138-4DEF-AC64-EF55F5F7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D4F8-9992-4AE8-B513-D5395C6EA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AB173-DDCC-4813-B0AE-E6FDB46CE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160-4E83-4317-998C-AB7299AC2FF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03709-2A6E-415E-BD8A-19FB3226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C458C-2EC2-4FCF-A533-59B7D965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E45-19D7-48CC-B919-685DFC5E4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825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8E4AD-9B0F-4547-82DB-B719D468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51F46-D9A7-4FE0-9BEA-AE8B788E1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13573-61C6-4D87-9DFC-9E7E20E0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160-4E83-4317-998C-AB7299AC2FF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2F27C-2477-486D-90B3-D5F52D41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9E4A9-9031-4C09-A9F0-7E77B65B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E45-19D7-48CC-B919-685DFC5E4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3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5580-7194-4A22-BCE8-D914C9CF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BD8F5-E9C0-42D8-A00E-8A18E7920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5A610-948A-423D-8C97-6050E5375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D6535-4493-449F-B404-067A13DE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160-4E83-4317-998C-AB7299AC2FF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61169-9F1C-418D-B401-2A169A12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8EEBE-BA8F-4579-8D61-C7854425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E45-19D7-48CC-B919-685DFC5E4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39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54BD-B7F6-48A7-B144-6295A319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119BF-5861-4DB0-9C2B-AB58DD51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AFCA1-0824-48EA-A885-F2C14A54F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2C864-4C24-4BDC-ADAA-F8A895E89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B0C38-4827-4479-A9BD-E1CBF5FE6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6526D0-AD51-4C00-8C3B-DCC3025F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160-4E83-4317-998C-AB7299AC2FF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7FAE2D-AFC3-4FAC-A13C-2090B310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11A13-D3B1-4121-9EFB-73F02688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E45-19D7-48CC-B919-685DFC5E4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422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05823-8380-433B-98F6-9B712E92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ECFF7F-6226-4F91-947F-9E49232D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160-4E83-4317-998C-AB7299AC2FF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E70ED-47E6-4399-B691-551E1E31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FA34D-9853-4CF5-BA9B-402B1C75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E45-19D7-48CC-B919-685DFC5E4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645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05C79-488B-4D54-BE7C-17790BDD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160-4E83-4317-998C-AB7299AC2FF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EF7B4-5843-4077-B51A-35E77582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6AD11-160E-49F8-9975-79A1DC63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E45-19D7-48CC-B919-685DFC5E4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835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D0B4-F14B-4647-B229-852E3FB7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B2DBA-63C1-4E90-9D06-868FF9D2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56FF9-BD3F-4839-9DC0-A851EFF28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3D93C-0A7F-41AD-AA09-A7F1C34F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160-4E83-4317-998C-AB7299AC2FF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A26DC-3C18-4EBF-A91A-0DB02636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9FD62-88F3-4A9B-82BC-FD2F2445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E45-19D7-48CC-B919-685DFC5E4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758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8261-C34F-436D-8522-FB873B36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7A18C-E770-4D87-A539-BACE1FE8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DDB6D-26BA-4C2D-9D55-B472EB4D3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7BAF2-2392-475A-B027-790B62904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5160-4E83-4317-998C-AB7299AC2FF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419BF-9B16-4017-81C6-819D61CA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360D2-4B9B-43FA-8D5A-91D58D61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AE45-19D7-48CC-B919-685DFC5E4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480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041C36-F8F5-4087-A6C6-B43AB266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B0B70-5F67-4F67-80EF-E0366DE74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E25A6-FD7B-4182-93E8-AE0E23DE5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5160-4E83-4317-998C-AB7299AC2FFD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F7D4A-5644-4FC6-B3DF-F83787F34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4D0BD-F12B-44B5-BD12-5EAA8EE8C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AE45-19D7-48CC-B919-685DFC5E4E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802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KirtiGupta59/presentation-on-ozone-depletion-6621813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trr.arizona.edu/~katie/kt/natsgc-ppt/14.Ozone.09.final.ppt" TargetMode="External"/><Relationship Id="rId4" Type="http://schemas.openxmlformats.org/officeDocument/2006/relationships/hyperlink" Target="https://en.wikipedia.org/wiki/Ozone_lay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966A8-B2CA-4E56-86AE-CC3052BF11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IMPORTANCE OF OZONE LAYER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807F9-DEDF-4766-B87B-2FD81B1E1D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PRESENTED BY : </a:t>
            </a:r>
            <a:r>
              <a:rPr lang="en-IN" b="1" dirty="0"/>
              <a:t>SK SAFIKUL HAQUE</a:t>
            </a:r>
            <a:r>
              <a:rPr lang="en-IN" dirty="0"/>
              <a:t>, </a:t>
            </a:r>
            <a:r>
              <a:rPr lang="en-IN" b="1" dirty="0"/>
              <a:t>GEOGRAPHY</a:t>
            </a:r>
            <a:r>
              <a:rPr lang="en-IN" dirty="0"/>
              <a:t>, </a:t>
            </a:r>
            <a:r>
              <a:rPr lang="en-IN" b="1" dirty="0"/>
              <a:t>KHARAGPUR</a:t>
            </a:r>
            <a:r>
              <a:rPr lang="en-IN" dirty="0"/>
              <a:t> </a:t>
            </a:r>
            <a:r>
              <a:rPr lang="en-IN" b="1" dirty="0"/>
              <a:t>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9C786-70BB-44C2-8B74-9975C90D924A}"/>
              </a:ext>
            </a:extLst>
          </p:cNvPr>
          <p:cNvSpPr txBox="1"/>
          <p:nvPr/>
        </p:nvSpPr>
        <p:spPr>
          <a:xfrm>
            <a:off x="923192" y="202223"/>
            <a:ext cx="2180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CLASS: 3RD SEM</a:t>
            </a:r>
          </a:p>
          <a:p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: CC5</a:t>
            </a:r>
          </a:p>
          <a:p>
            <a:r>
              <a:rPr lang="en-I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UNIT: I-4</a:t>
            </a:r>
          </a:p>
        </p:txBody>
      </p:sp>
    </p:spTree>
    <p:extLst>
      <p:ext uri="{BB962C8B-B14F-4D97-AF65-F5344CB8AC3E}">
        <p14:creationId xmlns:p14="http://schemas.microsoft.com/office/powerpoint/2010/main" val="189598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3E1C7B-E0B2-405B-9B61-1CA0996AE700}"/>
              </a:ext>
            </a:extLst>
          </p:cNvPr>
          <p:cNvSpPr txBox="1"/>
          <p:nvPr/>
        </p:nvSpPr>
        <p:spPr>
          <a:xfrm>
            <a:off x="5486400" y="140678"/>
            <a:ext cx="310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37F92-F6D4-42BA-A17C-6D59BD2FD0CF}"/>
              </a:ext>
            </a:extLst>
          </p:cNvPr>
          <p:cNvSpPr txBox="1"/>
          <p:nvPr/>
        </p:nvSpPr>
        <p:spPr>
          <a:xfrm>
            <a:off x="2162908" y="984738"/>
            <a:ext cx="9214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1.https://www.slideshare.net/KirtiGupta59/presentation-on-ozone-depletion-66218134</a:t>
            </a:r>
            <a:endParaRPr lang="en-IN" dirty="0"/>
          </a:p>
          <a:p>
            <a:r>
              <a:rPr lang="en-IN" dirty="0">
                <a:hlinkClick r:id="rId4"/>
              </a:rPr>
              <a:t>2.https://en.wikipedia.org/wiki/Ozone_layer</a:t>
            </a:r>
            <a:endParaRPr lang="en-IN" dirty="0"/>
          </a:p>
          <a:p>
            <a:r>
              <a:rPr lang="en-IN" dirty="0">
                <a:hlinkClick r:id="rId5"/>
              </a:rPr>
              <a:t>3.https://www.ltrr.arizona.edu/~katie/kt/natsgc-ppt/14.Ozone.09.final.ppt</a:t>
            </a:r>
            <a:endParaRPr lang="en-IN" dirty="0"/>
          </a:p>
          <a:p>
            <a:r>
              <a:rPr lang="en-IN" dirty="0"/>
              <a:t>4.https://facultystaff.richmond.edu/~sabrash/110/The%20Ozone%20Layer.ppt</a:t>
            </a:r>
          </a:p>
        </p:txBody>
      </p:sp>
    </p:spTree>
    <p:extLst>
      <p:ext uri="{BB962C8B-B14F-4D97-AF65-F5344CB8AC3E}">
        <p14:creationId xmlns:p14="http://schemas.microsoft.com/office/powerpoint/2010/main" val="184079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3CCE1-FC40-4B33-81B4-1D5AE1ED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B17C27-7030-4315-AAC5-2F25AABDE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9" y="1228193"/>
            <a:ext cx="11831782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51F0C7-8F85-4EEE-9280-6186E187C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12025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8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D9CAD6-987B-418E-88A1-BBC6020C3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7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6A4DF1-5335-4372-A884-A7C01B11D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8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710B8-46B8-4813-AD9F-974A14592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D9A46-B941-434E-A237-6719DA5B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CD3F5-D33F-4D88-868D-09EFA025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0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CB6FB0-BCBD-463B-8C70-E0BE3F2DE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2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C88923-22E4-47FE-97F3-EB743120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9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102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IMPORTANCE OF OZONE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IMPORTATNT OF OZONE LAYER</dc:title>
  <dc:creator>SK Jariatul Ali</dc:creator>
  <cp:lastModifiedBy>SK Jariatul Ali</cp:lastModifiedBy>
  <cp:revision>6</cp:revision>
  <dcterms:created xsi:type="dcterms:W3CDTF">2020-08-17T14:45:33Z</dcterms:created>
  <dcterms:modified xsi:type="dcterms:W3CDTF">2020-09-04T06:25:48Z</dcterms:modified>
</cp:coreProperties>
</file>