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1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2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4" name="Google Shape;114;p12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2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2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1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1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7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8" name="Google Shape;48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6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6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1" name="Google Shape;71;p6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6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1" name="Google Shape;91;p9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0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Google Shape;99;p10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0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0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1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1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IN"/>
              <a:t>Statistical Geography -4</a:t>
            </a:r>
            <a:endParaRPr/>
          </a:p>
        </p:txBody>
      </p:sp>
      <p:sp>
        <p:nvSpPr>
          <p:cNvPr id="165" name="Google Shape;165;p18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IN"/>
              <a:t>By – Sandip Tripathy, Department of Geography, Kharagpur College</a:t>
            </a:r>
            <a:endParaRPr/>
          </a:p>
        </p:txBody>
      </p:sp>
      <p:sp>
        <p:nvSpPr>
          <p:cNvPr id="166" name="Google Shape;166;p18"/>
          <p:cNvSpPr txBox="1"/>
          <p:nvPr/>
        </p:nvSpPr>
        <p:spPr>
          <a:xfrm>
            <a:off x="600891" y="339634"/>
            <a:ext cx="1117309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Class – 3</a:t>
            </a:r>
            <a:r>
              <a:rPr b="0" baseline="30000" i="0" lang="en-IN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</a:t>
            </a:r>
            <a:r>
              <a:rPr b="0" i="0" lang="en-IN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Sem																Date – 27/08/2020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Paper – C6T																	Unit – II -3 (Partial)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2589213" y="5421118"/>
            <a:ext cx="80728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Topic Covered –  spearman’s Rank Correlation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Data Correlation</a:t>
            </a:r>
            <a:endParaRPr/>
          </a:p>
        </p:txBody>
      </p:sp>
      <p:sp>
        <p:nvSpPr>
          <p:cNvPr id="173" name="Google Shape;173;p19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Sorts of relationship between two things with quantification of intensity between two things.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This may or may not be direct relationship between things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may be causation only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No dependent, independent relationship between variables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Example – unhealthy food leads to ill-health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Rank Correlation by Spearman</a:t>
            </a:r>
            <a:endParaRPr/>
          </a:p>
        </p:txBody>
      </p:sp>
      <p:sp>
        <p:nvSpPr>
          <p:cNvPr id="179" name="Google Shape;179;p20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is a type of ordinal correlation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is generally calculated based on Rank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generally measures the association between two rankings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Formula of spearman’s rank correlation</a:t>
            </a:r>
            <a:endParaRPr/>
          </a:p>
        </p:txBody>
      </p:sp>
      <p:sp>
        <p:nvSpPr>
          <p:cNvPr id="185" name="Google Shape;185;p21"/>
          <p:cNvSpPr/>
          <p:nvPr/>
        </p:nvSpPr>
        <p:spPr>
          <a:xfrm>
            <a:off x="4310742" y="2394858"/>
            <a:ext cx="3248297" cy="114762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Calculation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Advantages and Disadvantages</a:t>
            </a:r>
            <a:endParaRPr/>
          </a:p>
        </p:txBody>
      </p:sp>
      <p:sp>
        <p:nvSpPr>
          <p:cNvPr id="196" name="Google Shape;196;p2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is easy to calculate and to understand.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can be useful for both dependent and independent variables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is a non-parametric measure, so it can be useful for the variables that have less number of observation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As it is only deal with the rank, so no complex calculation with large data are not needed.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can not estimate population parameter (unlike pearson’s PP)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It is used for ordinal and continuous type of data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IN"/>
              <a:t>Thank you</a:t>
            </a:r>
            <a:endParaRPr/>
          </a:p>
        </p:txBody>
      </p:sp>
      <p:sp>
        <p:nvSpPr>
          <p:cNvPr id="202" name="Google Shape;202;p2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IN"/>
              <a:t>Have questions, ask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