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7C2F461-27D6-4CF5-8340-C2CAC3700125}">
  <a:tblStyle styleId="{A7C2F461-27D6-4CF5-8340-C2CAC370012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3267334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3267334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3267334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3267334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932673340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932673340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326733409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32673340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326733409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326733409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932673340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932673340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Statistical Geography - 5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By - Sandip Tripathy, Department of Geography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50050" y="289325"/>
            <a:ext cx="8047500" cy="5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Class - 3rd sem											Paper - CC6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Unit -2 -3												Date - 29/08/2020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Formula of Spearman’s Rank Correlation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32004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1-6Σd^2/n^3-n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9600" y="1951650"/>
            <a:ext cx="4330325" cy="138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Correlation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0" name="Google Shape;70;p15"/>
          <p:cNvGraphicFramePr/>
          <p:nvPr/>
        </p:nvGraphicFramePr>
        <p:xfrm>
          <a:off x="3604600" y="7739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{A7C2F461-27D6-4CF5-8340-C2CAC3700125}</a:tableStyleId>
              </a:tblPr>
              <a:tblGrid>
                <a:gridCol w="2317575"/>
                <a:gridCol w="2317575"/>
              </a:tblGrid>
              <a:tr h="481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Agricultural Production (Quintal)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Pesticides Used (Kg)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45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120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150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22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200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55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268825" y="102125"/>
            <a:ext cx="8520600" cy="3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Table - 1 = Calculation for Correlation</a:t>
            </a:r>
            <a:endParaRPr sz="700"/>
          </a:p>
        </p:txBody>
      </p:sp>
      <p:graphicFrame>
        <p:nvGraphicFramePr>
          <p:cNvPr id="76" name="Google Shape;76;p16"/>
          <p:cNvGraphicFramePr/>
          <p:nvPr/>
        </p:nvGraphicFramePr>
        <p:xfrm>
          <a:off x="641725" y="6748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{A7C2F461-27D6-4CF5-8340-C2CAC3700125}</a:tableStyleId>
              </a:tblPr>
              <a:tblGrid>
                <a:gridCol w="1827650"/>
                <a:gridCol w="879850"/>
                <a:gridCol w="1539725"/>
                <a:gridCol w="1015625"/>
                <a:gridCol w="1308975"/>
                <a:gridCol w="1030425"/>
              </a:tblGrid>
              <a:tr h="54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Agricultural Production (Quintal)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Rank (x)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Pesticides Used (Kg)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Rank (Y)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.d = Rank x - 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Rank y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d^2</a:t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45 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20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75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40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35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25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120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70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25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10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55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30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85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25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150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45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200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55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55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Further Problem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350" y="1017725"/>
            <a:ext cx="2950375" cy="428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39725" y="1076275"/>
            <a:ext cx="5350722" cy="422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6125" y="904875"/>
            <a:ext cx="2571750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2444125" y="1741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 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1844050" y="2620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Have a questions? Ask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