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773AB-C989-45CE-8428-6ED332C3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6F757-604F-408E-9297-12C4C7C5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016E4-BE9F-4505-A49E-1D6521B30A80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5471B-EACB-4B55-9E1E-7D672218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0FC9D-30CC-4268-A44D-471460034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ECCAF-BB08-4EE6-8274-E4CD2BDBE5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9305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72F7F-B715-4194-9199-628CAAE2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44802-5EF7-4E9F-A47D-29950E382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53568-4A17-4724-9D3A-37025B66E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016E4-BE9F-4505-A49E-1D6521B30A80}" type="datetimeFigureOut">
              <a:rPr lang="en-IN" smtClean="0"/>
              <a:t>08-09-2020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73998-B77E-4CEF-86EE-55F3B1CB0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5A5A8-CAC5-40F2-9A00-1C18EC8896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ECCAF-BB08-4EE6-8274-E4CD2BDBE5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92528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C0A9A3-2614-4F83-A0D9-873EA2E1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>
                <a:ln/>
                <a:solidFill>
                  <a:schemeClr val="accent3"/>
                </a:solidFill>
              </a:rPr>
              <a:t>Design and analysis of algorithm</a:t>
            </a:r>
            <a:endParaRPr lang="en-IN" b="1" dirty="0">
              <a:ln/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2A96BF-6189-4A67-9673-0FDEB400D4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42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AB1170-C024-42B3-8DF2-AF2CF9EF6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Insertion Sort, recursive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18DE1C-22DA-4BE1-AB38-5E31B6F3D3C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38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3017990-417A-4798-BDFB-339F3348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Recurrence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ED0AF3-468D-4CDD-9520-3EF140262C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8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31B7A6D8-3EFC-490B-8648-00CC587684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  <a:r>
                  <a:rPr lang="en-IN" dirty="0"/>
                  <a:t> sorting algorithms</a:t>
                </a:r>
              </a:p>
            </p:txBody>
          </p:sp>
        </mc:Choice>
        <mc:Fallback>
          <p:sp>
            <p:nvSpPr>
              <p:cNvPr id="2" name="Title 1" hidden="1">
                <a:extLst>
                  <a:ext uri="{FF2B5EF4-FFF2-40B4-BE49-F238E27FC236}">
                    <a16:creationId xmlns:a16="http://schemas.microsoft.com/office/drawing/2014/main" id="{31B7A6D8-3EFC-490B-8648-00CC587684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3F6CC875-F37A-40E8-B2E6-FA4A1A0A4D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08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F1B8D49-47A2-4294-BBC0-F79B095E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D22AC-BC46-4AEE-BA13-C9CF0584AF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869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B6E1EA-8884-4056-A4DA-D4B772662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sz="11500">
                <a:ln w="0">
                  <a:solidFill>
                    <a:schemeClr val="tx1"/>
                  </a:soli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3000">
                      <a:schemeClr val="accent4">
                        <a:lumMod val="40000"/>
                        <a:lumOff val="6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50000"/>
                      </a:schemeClr>
                    </a:gs>
                    <a:gs pos="90000">
                      <a:schemeClr val="accent4">
                        <a:lumMod val="20000"/>
                        <a:lumOff val="80000"/>
                      </a:schemeClr>
                    </a:gs>
                    <a:gs pos="48000">
                      <a:schemeClr val="accent4">
                        <a:lumMod val="60000"/>
                        <a:lumOff val="40000"/>
                      </a:schemeClr>
                    </a:gs>
                    <a:gs pos="61000">
                      <a:schemeClr val="accent4">
                        <a:lumMod val="60000"/>
                        <a:lumOff val="40000"/>
                      </a:schemeClr>
                    </a:gs>
                    <a:gs pos="62000">
                      <a:schemeClr val="accent4">
                        <a:lumMod val="40000"/>
                        <a:lumOff val="60000"/>
                      </a:schemeClr>
                    </a:gs>
                  </a:gsLst>
                  <a:path path="shape">
                    <a:fillToRect l="50000" t="50000" r="50000" b="50000"/>
                  </a:path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  <a:reflection blurRad="6350" stA="53000" endA="300" endPos="35500" dir="5400000" sy="-90000" algn="bl" rotWithShape="0"/>
                </a:effectLst>
                <a:latin typeface="Algerian" panose="04020705040A02060702" pitchFamily="82" charset="0"/>
              </a:rPr>
              <a:t>Thank You</a:t>
            </a:r>
            <a:endParaRPr lang="en-IN" sz="11500" dirty="0">
              <a:ln w="0">
                <a:solidFill>
                  <a:schemeClr val="tx1"/>
                </a:solidFill>
              </a:ln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3000">
                    <a:schemeClr val="accent4">
                      <a:lumMod val="40000"/>
                      <a:lumOff val="6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50000"/>
                    </a:schemeClr>
                  </a:gs>
                  <a:gs pos="90000">
                    <a:schemeClr val="accent4">
                      <a:lumMod val="20000"/>
                      <a:lumOff val="80000"/>
                    </a:schemeClr>
                  </a:gs>
                  <a:gs pos="48000">
                    <a:schemeClr val="accent4">
                      <a:lumMod val="60000"/>
                      <a:lumOff val="40000"/>
                    </a:schemeClr>
                  </a:gs>
                  <a:gs pos="61000">
                    <a:schemeClr val="accent4">
                      <a:lumMod val="60000"/>
                      <a:lumOff val="40000"/>
                    </a:schemeClr>
                  </a:gs>
                  <a:gs pos="62000">
                    <a:schemeClr val="accent4">
                      <a:lumMod val="40000"/>
                      <a:lumOff val="60000"/>
                    </a:schemeClr>
                  </a:gs>
                </a:gsLst>
                <a:path path="shape">
                  <a:fillToRect l="50000" t="50000" r="50000" b="50000"/>
                </a:path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  <a:reflection blurRad="6350" stA="53000" endA="300" endPos="35500" dir="5400000" sy="-90000" algn="bl" rotWithShape="0"/>
              </a:effectLst>
              <a:latin typeface="Algerian" panose="04020705040A02060702" pitchFamily="8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487A3-98DF-4F37-8A4B-EF87D5C505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3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8D449B0-F827-41D6-9827-B2F7BF24D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Recursive formulation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CF6DF3-29B1-4B56-A2FF-8FA2CA9DD5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45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DE9BD82-1353-4F05-B624-56BDED5A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Selection Sort, recursive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BE006B-20E0-411D-ACFE-2E1A81982B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81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D56828-A912-4E91-B721-766B4164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Alternative calculation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7D721-65A8-4399-9150-C0FC1D1F7E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66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442C229-72C3-4E72-A435-7A5B667B0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Strategy 2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409CF2-C47F-4178-BDB4-B40CB28A42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95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5B5BC8-4276-4BE5-8996-4D75A4DEE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Strategy 2 .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57B1A0-6D87-467A-8D33-25AB47455C6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53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51DAD9B-25EC-436D-A36C-B41E8272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Insertion Sort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FE0F7-E321-4E0B-B5CA-C6A4F0D13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9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4A6AB1-CE67-4985-A562-951D51F97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Analysis of Insertion Sort 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50D2D3-738F-4719-B049-7561F2F774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32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7B4598-2226-4E4C-A602-58406896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/>
              <a:t>Recursive formulation</a:t>
            </a:r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B93808-BA2A-4017-AB34-EEEC6EE565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7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</Words>
  <Application>Microsoft Office PowerPoint</Application>
  <PresentationFormat>Widescreen</PresentationFormat>
  <Paragraphs>13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Cambria Math</vt:lpstr>
      <vt:lpstr>Office Theme</vt:lpstr>
      <vt:lpstr>Design and analysis of algorithm</vt:lpstr>
      <vt:lpstr>Recursive formulation</vt:lpstr>
      <vt:lpstr>Selection Sort, recursive </vt:lpstr>
      <vt:lpstr>Alternative calculation </vt:lpstr>
      <vt:lpstr>Strategy 2 </vt:lpstr>
      <vt:lpstr>Strategy 2 . </vt:lpstr>
      <vt:lpstr>Insertion Sort </vt:lpstr>
      <vt:lpstr>Analysis of Insertion Sort </vt:lpstr>
      <vt:lpstr>Recursive formulation</vt:lpstr>
      <vt:lpstr>Insertion Sort, recursive</vt:lpstr>
      <vt:lpstr>Recurrence</vt:lpstr>
      <vt:lpstr>O(n^2) sorting algorithms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analysis of algorithm</dc:title>
  <dc:creator>Anudyuti Ghorai</dc:creator>
  <cp:lastModifiedBy>Anudyuti Ghorai</cp:lastModifiedBy>
  <cp:revision>1</cp:revision>
  <dcterms:created xsi:type="dcterms:W3CDTF">2020-09-08T06:45:28Z</dcterms:created>
  <dcterms:modified xsi:type="dcterms:W3CDTF">2020-09-08T06:45:28Z</dcterms:modified>
</cp:coreProperties>
</file>